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webextensions/webextension1.xml" ContentType="application/vnd.ms-office.webextension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webextensions/taskpanes.xml" ContentType="application/vnd.ms-office.webextensiontaskpan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1" r:id="rId4"/>
  </p:sldMasterIdLst>
  <p:sldIdLst>
    <p:sldId id="256" r:id="rId5"/>
    <p:sldId id="275" r:id="rId6"/>
    <p:sldId id="260" r:id="rId7"/>
    <p:sldId id="261" r:id="rId8"/>
    <p:sldId id="262" r:id="rId9"/>
    <p:sldId id="274" r:id="rId10"/>
    <p:sldId id="276" r:id="rId11"/>
    <p:sldId id="278" r:id="rId12"/>
    <p:sldId id="277" r:id="rId13"/>
    <p:sldId id="279" r:id="rId14"/>
    <p:sldId id="280" r:id="rId15"/>
    <p:sldId id="281" r:id="rId16"/>
    <p:sldId id="282" r:id="rId17"/>
    <p:sldId id="283" r:id="rId18"/>
    <p:sldId id="26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A0000"/>
    <a:srgbClr val="75055D"/>
    <a:srgbClr val="0F0773"/>
    <a:srgbClr val="73380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C6A883-44E1-4163-89B9-7AE7E3F9C7D8}" v="35" dt="2020-08-30T09:33:52.2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7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dant Rastogi" userId="a8eec998-6261-48aa-87d1-3597d5454156" providerId="ADAL" clId="{2EC6A883-44E1-4163-89B9-7AE7E3F9C7D8}"/>
    <pc:docChg chg="undo redo custSel addSld delSld modSld">
      <pc:chgData name="Vedant Rastogi" userId="a8eec998-6261-48aa-87d1-3597d5454156" providerId="ADAL" clId="{2EC6A883-44E1-4163-89B9-7AE7E3F9C7D8}" dt="2020-08-30T09:33:57.878" v="369" actId="1076"/>
      <pc:docMkLst>
        <pc:docMk/>
      </pc:docMkLst>
      <pc:sldChg chg="addSp delSp modSp">
        <pc:chgData name="Vedant Rastogi" userId="a8eec998-6261-48aa-87d1-3597d5454156" providerId="ADAL" clId="{2EC6A883-44E1-4163-89B9-7AE7E3F9C7D8}" dt="2020-08-30T09:07:05.083" v="230" actId="1076"/>
        <pc:sldMkLst>
          <pc:docMk/>
          <pc:sldMk cId="175347244" sldId="257"/>
        </pc:sldMkLst>
        <pc:spChg chg="mod">
          <ac:chgData name="Vedant Rastogi" userId="a8eec998-6261-48aa-87d1-3597d5454156" providerId="ADAL" clId="{2EC6A883-44E1-4163-89B9-7AE7E3F9C7D8}" dt="2020-08-30T09:07:05.083" v="230" actId="1076"/>
          <ac:spMkLst>
            <pc:docMk/>
            <pc:sldMk cId="175347244" sldId="257"/>
            <ac:spMk id="2" creationId="{A3E12202-91D7-4C1B-AEE9-30BB8744838A}"/>
          </ac:spMkLst>
        </pc:spChg>
        <pc:spChg chg="mod">
          <ac:chgData name="Vedant Rastogi" userId="a8eec998-6261-48aa-87d1-3597d5454156" providerId="ADAL" clId="{2EC6A883-44E1-4163-89B9-7AE7E3F9C7D8}" dt="2020-08-30T08:40:34.490" v="77" actId="1076"/>
          <ac:spMkLst>
            <pc:docMk/>
            <pc:sldMk cId="175347244" sldId="257"/>
            <ac:spMk id="3" creationId="{D7F24F33-B744-4072-B9E1-B15791980156}"/>
          </ac:spMkLst>
        </pc:spChg>
        <pc:spChg chg="add del mod">
          <ac:chgData name="Vedant Rastogi" userId="a8eec998-6261-48aa-87d1-3597d5454156" providerId="ADAL" clId="{2EC6A883-44E1-4163-89B9-7AE7E3F9C7D8}" dt="2020-08-30T08:26:35.800" v="24" actId="931"/>
          <ac:spMkLst>
            <pc:docMk/>
            <pc:sldMk cId="175347244" sldId="257"/>
            <ac:spMk id="4" creationId="{3E981A69-36E1-499D-A552-8A29786E99EB}"/>
          </ac:spMkLst>
        </pc:spChg>
        <pc:picChg chg="add mod">
          <ac:chgData name="Vedant Rastogi" userId="a8eec998-6261-48aa-87d1-3597d5454156" providerId="ADAL" clId="{2EC6A883-44E1-4163-89B9-7AE7E3F9C7D8}" dt="2020-08-30T08:26:36.892" v="25" actId="27614"/>
          <ac:picMkLst>
            <pc:docMk/>
            <pc:sldMk cId="175347244" sldId="257"/>
            <ac:picMk id="6" creationId="{A16ADE1B-C93D-41E7-8F8F-EFABFD32DB8C}"/>
          </ac:picMkLst>
        </pc:picChg>
      </pc:sldChg>
      <pc:sldChg chg="addSp delSp modSp del">
        <pc:chgData name="Vedant Rastogi" userId="a8eec998-6261-48aa-87d1-3597d5454156" providerId="ADAL" clId="{2EC6A883-44E1-4163-89B9-7AE7E3F9C7D8}" dt="2020-08-30T08:29:03.560" v="61" actId="2696"/>
        <pc:sldMkLst>
          <pc:docMk/>
          <pc:sldMk cId="482898286" sldId="258"/>
        </pc:sldMkLst>
        <pc:spChg chg="del">
          <ac:chgData name="Vedant Rastogi" userId="a8eec998-6261-48aa-87d1-3597d5454156" providerId="ADAL" clId="{2EC6A883-44E1-4163-89B9-7AE7E3F9C7D8}" dt="2020-08-30T08:26:58.360" v="26"/>
          <ac:spMkLst>
            <pc:docMk/>
            <pc:sldMk cId="482898286" sldId="258"/>
            <ac:spMk id="2" creationId="{5A386D3D-6D60-4C24-A4FA-71CDEA53FAED}"/>
          </ac:spMkLst>
        </pc:spChg>
        <pc:spChg chg="del">
          <ac:chgData name="Vedant Rastogi" userId="a8eec998-6261-48aa-87d1-3597d5454156" providerId="ADAL" clId="{2EC6A883-44E1-4163-89B9-7AE7E3F9C7D8}" dt="2020-08-30T08:26:58.360" v="26"/>
          <ac:spMkLst>
            <pc:docMk/>
            <pc:sldMk cId="482898286" sldId="258"/>
            <ac:spMk id="3" creationId="{EDA249C5-09EF-4F5C-8A66-51CE6CE23C4F}"/>
          </ac:spMkLst>
        </pc:spChg>
        <pc:spChg chg="add del mod">
          <ac:chgData name="Vedant Rastogi" userId="a8eec998-6261-48aa-87d1-3597d5454156" providerId="ADAL" clId="{2EC6A883-44E1-4163-89B9-7AE7E3F9C7D8}" dt="2020-08-30T08:27:14.422" v="28" actId="478"/>
          <ac:spMkLst>
            <pc:docMk/>
            <pc:sldMk cId="482898286" sldId="258"/>
            <ac:spMk id="4" creationId="{065268E4-A5A2-43FA-8C13-8696B66AA463}"/>
          </ac:spMkLst>
        </pc:spChg>
        <pc:spChg chg="add del mod">
          <ac:chgData name="Vedant Rastogi" userId="a8eec998-6261-48aa-87d1-3597d5454156" providerId="ADAL" clId="{2EC6A883-44E1-4163-89B9-7AE7E3F9C7D8}" dt="2020-08-30T08:27:16.537" v="29" actId="478"/>
          <ac:spMkLst>
            <pc:docMk/>
            <pc:sldMk cId="482898286" sldId="258"/>
            <ac:spMk id="5" creationId="{343E8626-0F2F-42E1-A027-7E63C896DEAC}"/>
          </ac:spMkLst>
        </pc:spChg>
        <pc:spChg chg="add del mod">
          <ac:chgData name="Vedant Rastogi" userId="a8eec998-6261-48aa-87d1-3597d5454156" providerId="ADAL" clId="{2EC6A883-44E1-4163-89B9-7AE7E3F9C7D8}" dt="2020-08-30T08:27:09.280" v="27"/>
          <ac:spMkLst>
            <pc:docMk/>
            <pc:sldMk cId="482898286" sldId="258"/>
            <ac:spMk id="6" creationId="{8DE16C74-A39F-419D-98E2-0DA402D1AD91}"/>
          </ac:spMkLst>
        </pc:spChg>
        <pc:spChg chg="add mod">
          <ac:chgData name="Vedant Rastogi" userId="a8eec998-6261-48aa-87d1-3597d5454156" providerId="ADAL" clId="{2EC6A883-44E1-4163-89B9-7AE7E3F9C7D8}" dt="2020-08-30T08:27:33.807" v="35" actId="1076"/>
          <ac:spMkLst>
            <pc:docMk/>
            <pc:sldMk cId="482898286" sldId="258"/>
            <ac:spMk id="8" creationId="{C2F8F7B2-8810-45BF-93E4-2CD090B44A1A}"/>
          </ac:spMkLst>
        </pc:spChg>
        <pc:spChg chg="add mod">
          <ac:chgData name="Vedant Rastogi" userId="a8eec998-6261-48aa-87d1-3597d5454156" providerId="ADAL" clId="{2EC6A883-44E1-4163-89B9-7AE7E3F9C7D8}" dt="2020-08-30T08:27:54.633" v="36" actId="1076"/>
          <ac:spMkLst>
            <pc:docMk/>
            <pc:sldMk cId="482898286" sldId="258"/>
            <ac:spMk id="9" creationId="{0AB00DA4-C839-47EE-BEF4-D1648B42A7A7}"/>
          </ac:spMkLst>
        </pc:spChg>
        <pc:picChg chg="add mod">
          <ac:chgData name="Vedant Rastogi" userId="a8eec998-6261-48aa-87d1-3597d5454156" providerId="ADAL" clId="{2EC6A883-44E1-4163-89B9-7AE7E3F9C7D8}" dt="2020-08-30T08:27:24.728" v="32" actId="1076"/>
          <ac:picMkLst>
            <pc:docMk/>
            <pc:sldMk cId="482898286" sldId="258"/>
            <ac:picMk id="7" creationId="{97B2F9EF-900D-4BA5-98DD-830DE458C33E}"/>
          </ac:picMkLst>
        </pc:picChg>
      </pc:sldChg>
      <pc:sldChg chg="addSp delSp modSp">
        <pc:chgData name="Vedant Rastogi" userId="a8eec998-6261-48aa-87d1-3597d5454156" providerId="ADAL" clId="{2EC6A883-44E1-4163-89B9-7AE7E3F9C7D8}" dt="2020-08-30T09:32:04.660" v="340" actId="1076"/>
        <pc:sldMkLst>
          <pc:docMk/>
          <pc:sldMk cId="4028233852" sldId="259"/>
        </pc:sldMkLst>
        <pc:spChg chg="del">
          <ac:chgData name="Vedant Rastogi" userId="a8eec998-6261-48aa-87d1-3597d5454156" providerId="ADAL" clId="{2EC6A883-44E1-4163-89B9-7AE7E3F9C7D8}" dt="2020-08-30T08:29:29.232" v="62"/>
          <ac:spMkLst>
            <pc:docMk/>
            <pc:sldMk cId="4028233852" sldId="259"/>
            <ac:spMk id="2" creationId="{3832B98F-955D-4F3E-9A1D-237E8FDE49B2}"/>
          </ac:spMkLst>
        </pc:spChg>
        <pc:spChg chg="del">
          <ac:chgData name="Vedant Rastogi" userId="a8eec998-6261-48aa-87d1-3597d5454156" providerId="ADAL" clId="{2EC6A883-44E1-4163-89B9-7AE7E3F9C7D8}" dt="2020-08-30T08:29:29.232" v="62"/>
          <ac:spMkLst>
            <pc:docMk/>
            <pc:sldMk cId="4028233852" sldId="259"/>
            <ac:spMk id="3" creationId="{95875451-6C89-47E3-8A71-3ADBF64C9223}"/>
          </ac:spMkLst>
        </pc:spChg>
        <pc:spChg chg="add mod">
          <ac:chgData name="Vedant Rastogi" userId="a8eec998-6261-48aa-87d1-3597d5454156" providerId="ADAL" clId="{2EC6A883-44E1-4163-89B9-7AE7E3F9C7D8}" dt="2020-08-30T09:06:58.349" v="228" actId="1076"/>
          <ac:spMkLst>
            <pc:docMk/>
            <pc:sldMk cId="4028233852" sldId="259"/>
            <ac:spMk id="4" creationId="{7363C382-06F8-49CC-ADDB-104A4AC073B3}"/>
          </ac:spMkLst>
        </pc:spChg>
        <pc:spChg chg="add del mod">
          <ac:chgData name="Vedant Rastogi" userId="a8eec998-6261-48aa-87d1-3597d5454156" providerId="ADAL" clId="{2EC6A883-44E1-4163-89B9-7AE7E3F9C7D8}" dt="2020-08-30T08:37:21.405" v="65"/>
          <ac:spMkLst>
            <pc:docMk/>
            <pc:sldMk cId="4028233852" sldId="259"/>
            <ac:spMk id="5" creationId="{F05CE5CF-7619-4DA8-98C2-6193FE0E0E0D}"/>
          </ac:spMkLst>
        </pc:spChg>
        <pc:spChg chg="add mod">
          <ac:chgData name="Vedant Rastogi" userId="a8eec998-6261-48aa-87d1-3597d5454156" providerId="ADAL" clId="{2EC6A883-44E1-4163-89B9-7AE7E3F9C7D8}" dt="2020-08-30T09:32:04.660" v="340" actId="1076"/>
          <ac:spMkLst>
            <pc:docMk/>
            <pc:sldMk cId="4028233852" sldId="259"/>
            <ac:spMk id="6" creationId="{6CA97837-D12F-498D-B2BA-340FE5CC7882}"/>
          </ac:spMkLst>
        </pc:spChg>
        <pc:spChg chg="add del mod">
          <ac:chgData name="Vedant Rastogi" userId="a8eec998-6261-48aa-87d1-3597d5454156" providerId="ADAL" clId="{2EC6A883-44E1-4163-89B9-7AE7E3F9C7D8}" dt="2020-08-30T08:39:37.609" v="68"/>
          <ac:spMkLst>
            <pc:docMk/>
            <pc:sldMk cId="4028233852" sldId="259"/>
            <ac:spMk id="12" creationId="{7DED8263-191D-4241-B7BB-09CC551B3777}"/>
          </ac:spMkLst>
        </pc:spChg>
        <pc:spChg chg="add del mod">
          <ac:chgData name="Vedant Rastogi" userId="a8eec998-6261-48aa-87d1-3597d5454156" providerId="ADAL" clId="{2EC6A883-44E1-4163-89B9-7AE7E3F9C7D8}" dt="2020-08-30T08:40:13.854" v="72"/>
          <ac:spMkLst>
            <pc:docMk/>
            <pc:sldMk cId="4028233852" sldId="259"/>
            <ac:spMk id="16" creationId="{5A6C26D0-860C-4B96-B6F2-BB8EBDB1208A}"/>
          </ac:spMkLst>
        </pc:spChg>
        <pc:picChg chg="add del mod">
          <ac:chgData name="Vedant Rastogi" userId="a8eec998-6261-48aa-87d1-3597d5454156" providerId="ADAL" clId="{2EC6A883-44E1-4163-89B9-7AE7E3F9C7D8}" dt="2020-08-30T08:39:29.066" v="67" actId="478"/>
          <ac:picMkLst>
            <pc:docMk/>
            <pc:sldMk cId="4028233852" sldId="259"/>
            <ac:picMk id="10" creationId="{224C4CC9-A793-4E95-B472-3CEBC2FCFDA1}"/>
          </ac:picMkLst>
        </pc:picChg>
        <pc:picChg chg="add del mod">
          <ac:chgData name="Vedant Rastogi" userId="a8eec998-6261-48aa-87d1-3597d5454156" providerId="ADAL" clId="{2EC6A883-44E1-4163-89B9-7AE7E3F9C7D8}" dt="2020-08-30T08:39:48.818" v="71" actId="478"/>
          <ac:picMkLst>
            <pc:docMk/>
            <pc:sldMk cId="4028233852" sldId="259"/>
            <ac:picMk id="14" creationId="{237AE768-5C2D-4B0E-BA7C-39CA02216F19}"/>
          </ac:picMkLst>
        </pc:picChg>
        <pc:picChg chg="add mod modCrop">
          <ac:chgData name="Vedant Rastogi" userId="a8eec998-6261-48aa-87d1-3597d5454156" providerId="ADAL" clId="{2EC6A883-44E1-4163-89B9-7AE7E3F9C7D8}" dt="2020-08-30T08:44:10.192" v="196" actId="1038"/>
          <ac:picMkLst>
            <pc:docMk/>
            <pc:sldMk cId="4028233852" sldId="259"/>
            <ac:picMk id="18" creationId="{D63B832E-A35C-4960-98E2-09EF09C00480}"/>
          </ac:picMkLst>
        </pc:picChg>
        <pc:picChg chg="add del mod modCrop">
          <ac:chgData name="Vedant Rastogi" userId="a8eec998-6261-48aa-87d1-3597d5454156" providerId="ADAL" clId="{2EC6A883-44E1-4163-89B9-7AE7E3F9C7D8}" dt="2020-08-30T08:43:30.750" v="192" actId="478"/>
          <ac:picMkLst>
            <pc:docMk/>
            <pc:sldMk cId="4028233852" sldId="259"/>
            <ac:picMk id="19" creationId="{24A7AA75-D69C-4D59-969A-EA1DA9319BB2}"/>
          </ac:picMkLst>
        </pc:picChg>
      </pc:sldChg>
      <pc:sldChg chg="addSp delSp modSp">
        <pc:chgData name="Vedant Rastogi" userId="a8eec998-6261-48aa-87d1-3597d5454156" providerId="ADAL" clId="{2EC6A883-44E1-4163-89B9-7AE7E3F9C7D8}" dt="2020-08-30T09:32:12.125" v="342" actId="1076"/>
        <pc:sldMkLst>
          <pc:docMk/>
          <pc:sldMk cId="3227455808" sldId="260"/>
        </pc:sldMkLst>
        <pc:spChg chg="del">
          <ac:chgData name="Vedant Rastogi" userId="a8eec998-6261-48aa-87d1-3597d5454156" providerId="ADAL" clId="{2EC6A883-44E1-4163-89B9-7AE7E3F9C7D8}" dt="2020-08-30T09:03:59.842" v="197"/>
          <ac:spMkLst>
            <pc:docMk/>
            <pc:sldMk cId="3227455808" sldId="260"/>
            <ac:spMk id="2" creationId="{D4179426-F53B-4E9E-9A80-32DBE50EC9F7}"/>
          </ac:spMkLst>
        </pc:spChg>
        <pc:spChg chg="del">
          <ac:chgData name="Vedant Rastogi" userId="a8eec998-6261-48aa-87d1-3597d5454156" providerId="ADAL" clId="{2EC6A883-44E1-4163-89B9-7AE7E3F9C7D8}" dt="2020-08-30T09:03:59.842" v="197"/>
          <ac:spMkLst>
            <pc:docMk/>
            <pc:sldMk cId="3227455808" sldId="260"/>
            <ac:spMk id="3" creationId="{72413FDC-D229-41E4-85B0-F3DB600F2420}"/>
          </ac:spMkLst>
        </pc:spChg>
        <pc:spChg chg="add mod">
          <ac:chgData name="Vedant Rastogi" userId="a8eec998-6261-48aa-87d1-3597d5454156" providerId="ADAL" clId="{2EC6A883-44E1-4163-89B9-7AE7E3F9C7D8}" dt="2020-08-30T09:06:17.647" v="215" actId="1076"/>
          <ac:spMkLst>
            <pc:docMk/>
            <pc:sldMk cId="3227455808" sldId="260"/>
            <ac:spMk id="4" creationId="{589FC47B-065F-4314-86FB-5F8813469530}"/>
          </ac:spMkLst>
        </pc:spChg>
        <pc:spChg chg="add del mod">
          <ac:chgData name="Vedant Rastogi" userId="a8eec998-6261-48aa-87d1-3597d5454156" providerId="ADAL" clId="{2EC6A883-44E1-4163-89B9-7AE7E3F9C7D8}" dt="2020-08-30T09:04:45.402" v="200"/>
          <ac:spMkLst>
            <pc:docMk/>
            <pc:sldMk cId="3227455808" sldId="260"/>
            <ac:spMk id="5" creationId="{E3FFED6A-FA3C-4912-B0A2-2AE8C16A7E24}"/>
          </ac:spMkLst>
        </pc:spChg>
        <pc:spChg chg="add mod">
          <ac:chgData name="Vedant Rastogi" userId="a8eec998-6261-48aa-87d1-3597d5454156" providerId="ADAL" clId="{2EC6A883-44E1-4163-89B9-7AE7E3F9C7D8}" dt="2020-08-30T09:32:12.125" v="342" actId="1076"/>
          <ac:spMkLst>
            <pc:docMk/>
            <pc:sldMk cId="3227455808" sldId="260"/>
            <ac:spMk id="6" creationId="{F04EF760-5ACF-4A5B-947E-39AEA317E1D9}"/>
          </ac:spMkLst>
        </pc:spChg>
        <pc:picChg chg="add mod">
          <ac:chgData name="Vedant Rastogi" userId="a8eec998-6261-48aa-87d1-3597d5454156" providerId="ADAL" clId="{2EC6A883-44E1-4163-89B9-7AE7E3F9C7D8}" dt="2020-08-30T09:04:46.744" v="201" actId="27614"/>
          <ac:picMkLst>
            <pc:docMk/>
            <pc:sldMk cId="3227455808" sldId="260"/>
            <ac:picMk id="8" creationId="{FE1557BB-BDDE-4381-8187-11B25F3A109A}"/>
          </ac:picMkLst>
        </pc:picChg>
      </pc:sldChg>
      <pc:sldChg chg="addSp delSp modSp add">
        <pc:chgData name="Vedant Rastogi" userId="a8eec998-6261-48aa-87d1-3597d5454156" providerId="ADAL" clId="{2EC6A883-44E1-4163-89B9-7AE7E3F9C7D8}" dt="2020-08-30T09:32:25.818" v="344" actId="20577"/>
        <pc:sldMkLst>
          <pc:docMk/>
          <pc:sldMk cId="2320571673" sldId="261"/>
        </pc:sldMkLst>
        <pc:spChg chg="mod">
          <ac:chgData name="Vedant Rastogi" userId="a8eec998-6261-48aa-87d1-3597d5454156" providerId="ADAL" clId="{2EC6A883-44E1-4163-89B9-7AE7E3F9C7D8}" dt="2020-08-30T09:32:25.818" v="344" actId="20577"/>
          <ac:spMkLst>
            <pc:docMk/>
            <pc:sldMk cId="2320571673" sldId="261"/>
            <ac:spMk id="2" creationId="{3D41B333-D4A5-4370-A8E4-19DCAE195DE8}"/>
          </ac:spMkLst>
        </pc:spChg>
        <pc:spChg chg="del">
          <ac:chgData name="Vedant Rastogi" userId="a8eec998-6261-48aa-87d1-3597d5454156" providerId="ADAL" clId="{2EC6A883-44E1-4163-89B9-7AE7E3F9C7D8}" dt="2020-08-30T09:25:30.957" v="237"/>
          <ac:spMkLst>
            <pc:docMk/>
            <pc:sldMk cId="2320571673" sldId="261"/>
            <ac:spMk id="3" creationId="{7C492768-5BB8-48F9-9AD4-CAB326AF6BF1}"/>
          </ac:spMkLst>
        </pc:spChg>
        <pc:spChg chg="mod">
          <ac:chgData name="Vedant Rastogi" userId="a8eec998-6261-48aa-87d1-3597d5454156" providerId="ADAL" clId="{2EC6A883-44E1-4163-89B9-7AE7E3F9C7D8}" dt="2020-08-30T09:32:18.918" v="343" actId="1076"/>
          <ac:spMkLst>
            <pc:docMk/>
            <pc:sldMk cId="2320571673" sldId="261"/>
            <ac:spMk id="4" creationId="{05522EA3-0C90-4AB9-9D8D-4151323F9C33}"/>
          </ac:spMkLst>
        </pc:spChg>
        <pc:spChg chg="add del mod">
          <ac:chgData name="Vedant Rastogi" userId="a8eec998-6261-48aa-87d1-3597d5454156" providerId="ADAL" clId="{2EC6A883-44E1-4163-89B9-7AE7E3F9C7D8}" dt="2020-08-30T09:27:39.744" v="250"/>
          <ac:spMkLst>
            <pc:docMk/>
            <pc:sldMk cId="2320571673" sldId="261"/>
            <ac:spMk id="8" creationId="{E45FFAD3-65E0-4908-BA85-1BC6EEC50E16}"/>
          </ac:spMkLst>
        </pc:spChg>
        <pc:picChg chg="add del mod">
          <ac:chgData name="Vedant Rastogi" userId="a8eec998-6261-48aa-87d1-3597d5454156" providerId="ADAL" clId="{2EC6A883-44E1-4163-89B9-7AE7E3F9C7D8}" dt="2020-08-30T09:25:35.158" v="239" actId="478"/>
          <ac:picMkLst>
            <pc:docMk/>
            <pc:sldMk cId="2320571673" sldId="261"/>
            <ac:picMk id="6" creationId="{3D240B52-53A0-4A6B-B9D4-FE693ECB8157}"/>
          </ac:picMkLst>
        </pc:picChg>
        <pc:picChg chg="add del mod modCrop">
          <ac:chgData name="Vedant Rastogi" userId="a8eec998-6261-48aa-87d1-3597d5454156" providerId="ADAL" clId="{2EC6A883-44E1-4163-89B9-7AE7E3F9C7D8}" dt="2020-08-30T09:28:19.813" v="293" actId="1076"/>
          <ac:picMkLst>
            <pc:docMk/>
            <pc:sldMk cId="2320571673" sldId="261"/>
            <ac:picMk id="10" creationId="{C7BE09E8-E4ED-4663-BC9A-B965A5BD93AD}"/>
          </ac:picMkLst>
        </pc:picChg>
      </pc:sldChg>
      <pc:sldChg chg="addSp delSp modSp add">
        <pc:chgData name="Vedant Rastogi" userId="a8eec998-6261-48aa-87d1-3597d5454156" providerId="ADAL" clId="{2EC6A883-44E1-4163-89B9-7AE7E3F9C7D8}" dt="2020-08-30T09:31:55.633" v="339" actId="14100"/>
        <pc:sldMkLst>
          <pc:docMk/>
          <pc:sldMk cId="3083999764" sldId="262"/>
        </pc:sldMkLst>
        <pc:spChg chg="mod">
          <ac:chgData name="Vedant Rastogi" userId="a8eec998-6261-48aa-87d1-3597d5454156" providerId="ADAL" clId="{2EC6A883-44E1-4163-89B9-7AE7E3F9C7D8}" dt="2020-08-30T09:31:36.839" v="328" actId="1076"/>
          <ac:spMkLst>
            <pc:docMk/>
            <pc:sldMk cId="3083999764" sldId="262"/>
            <ac:spMk id="2" creationId="{C1FE6D4A-A3F3-4CC6-BE61-F6149099D5FF}"/>
          </ac:spMkLst>
        </pc:spChg>
        <pc:spChg chg="del">
          <ac:chgData name="Vedant Rastogi" userId="a8eec998-6261-48aa-87d1-3597d5454156" providerId="ADAL" clId="{2EC6A883-44E1-4163-89B9-7AE7E3F9C7D8}" dt="2020-08-30T09:30:26.060" v="313"/>
          <ac:spMkLst>
            <pc:docMk/>
            <pc:sldMk cId="3083999764" sldId="262"/>
            <ac:spMk id="3" creationId="{5E042D86-D5F7-472F-B91F-74D0DAC52EED}"/>
          </ac:spMkLst>
        </pc:spChg>
        <pc:spChg chg="mod">
          <ac:chgData name="Vedant Rastogi" userId="a8eec998-6261-48aa-87d1-3597d5454156" providerId="ADAL" clId="{2EC6A883-44E1-4163-89B9-7AE7E3F9C7D8}" dt="2020-08-30T09:31:55.633" v="339" actId="14100"/>
          <ac:spMkLst>
            <pc:docMk/>
            <pc:sldMk cId="3083999764" sldId="262"/>
            <ac:spMk id="4" creationId="{F61A59B4-AF87-4C40-9F77-BA729E05E176}"/>
          </ac:spMkLst>
        </pc:spChg>
        <pc:picChg chg="add mod">
          <ac:chgData name="Vedant Rastogi" userId="a8eec998-6261-48aa-87d1-3597d5454156" providerId="ADAL" clId="{2EC6A883-44E1-4163-89B9-7AE7E3F9C7D8}" dt="2020-08-30T09:30:27.722" v="314" actId="27614"/>
          <ac:picMkLst>
            <pc:docMk/>
            <pc:sldMk cId="3083999764" sldId="262"/>
            <ac:picMk id="6" creationId="{95A5ECF5-71D5-4F9B-906A-A6BCA58097A1}"/>
          </ac:picMkLst>
        </pc:picChg>
      </pc:sldChg>
      <pc:sldChg chg="addSp delSp modSp add">
        <pc:chgData name="Vedant Rastogi" userId="a8eec998-6261-48aa-87d1-3597d5454156" providerId="ADAL" clId="{2EC6A883-44E1-4163-89B9-7AE7E3F9C7D8}" dt="2020-08-30T09:33:57.878" v="369" actId="1076"/>
        <pc:sldMkLst>
          <pc:docMk/>
          <pc:sldMk cId="1427409144" sldId="263"/>
        </pc:sldMkLst>
        <pc:spChg chg="mod">
          <ac:chgData name="Vedant Rastogi" userId="a8eec998-6261-48aa-87d1-3597d5454156" providerId="ADAL" clId="{2EC6A883-44E1-4163-89B9-7AE7E3F9C7D8}" dt="2020-08-30T09:33:57.878" v="369" actId="1076"/>
          <ac:spMkLst>
            <pc:docMk/>
            <pc:sldMk cId="1427409144" sldId="263"/>
            <ac:spMk id="2" creationId="{F8BAEE24-5737-4F4F-A2EC-4222C874C422}"/>
          </ac:spMkLst>
        </pc:spChg>
        <pc:spChg chg="del">
          <ac:chgData name="Vedant Rastogi" userId="a8eec998-6261-48aa-87d1-3597d5454156" providerId="ADAL" clId="{2EC6A883-44E1-4163-89B9-7AE7E3F9C7D8}" dt="2020-08-30T09:32:54.095" v="356" actId="478"/>
          <ac:spMkLst>
            <pc:docMk/>
            <pc:sldMk cId="1427409144" sldId="263"/>
            <ac:spMk id="3" creationId="{68116822-F2BC-459A-A5C2-69A311E7640D}"/>
          </ac:spMkLst>
        </pc:spChg>
        <pc:spChg chg="del">
          <ac:chgData name="Vedant Rastogi" userId="a8eec998-6261-48aa-87d1-3597d5454156" providerId="ADAL" clId="{2EC6A883-44E1-4163-89B9-7AE7E3F9C7D8}" dt="2020-08-30T09:32:53.174" v="355" actId="478"/>
          <ac:spMkLst>
            <pc:docMk/>
            <pc:sldMk cId="1427409144" sldId="263"/>
            <ac:spMk id="4" creationId="{7532D194-B1E0-4CAD-80B0-D7770FC2824D}"/>
          </ac:spMkLst>
        </pc:spChg>
        <pc:spChg chg="add mod">
          <ac:chgData name="Vedant Rastogi" userId="a8eec998-6261-48aa-87d1-3597d5454156" providerId="ADAL" clId="{2EC6A883-44E1-4163-89B9-7AE7E3F9C7D8}" dt="2020-08-30T09:33:52.265" v="368" actId="571"/>
          <ac:spMkLst>
            <pc:docMk/>
            <pc:sldMk cId="1427409144" sldId="263"/>
            <ac:spMk id="7" creationId="{C3337A1B-2D9C-4DBC-A3DF-940E410AF921}"/>
          </ac:spMkLst>
        </pc:spChg>
        <pc:picChg chg="add mod ord">
          <ac:chgData name="Vedant Rastogi" userId="a8eec998-6261-48aa-87d1-3597d5454156" providerId="ADAL" clId="{2EC6A883-44E1-4163-89B9-7AE7E3F9C7D8}" dt="2020-08-30T09:33:50.580" v="366" actId="1076"/>
          <ac:picMkLst>
            <pc:docMk/>
            <pc:sldMk cId="1427409144" sldId="263"/>
            <ac:picMk id="5" creationId="{E234D86C-9A81-4CE3-87BC-7B370D2CC63E}"/>
          </ac:picMkLst>
        </pc:picChg>
        <pc:picChg chg="add mod">
          <ac:chgData name="Vedant Rastogi" userId="a8eec998-6261-48aa-87d1-3597d5454156" providerId="ADAL" clId="{2EC6A883-44E1-4163-89B9-7AE7E3F9C7D8}" dt="2020-08-30T09:33:52.265" v="368" actId="571"/>
          <ac:picMkLst>
            <pc:docMk/>
            <pc:sldMk cId="1427409144" sldId="263"/>
            <ac:picMk id="6" creationId="{538F0971-D308-4E5C-9265-7128B75C04F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843F-FA86-4BC1-A339-652385317C1F}" type="datetimeFigureOut">
              <a:rPr lang="en-IN" smtClean="0"/>
              <a:pPr/>
              <a:t>28-03-2023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C48A-859E-49CF-9805-8F87135D12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3407685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843F-FA86-4BC1-A339-652385317C1F}" type="datetimeFigureOut">
              <a:rPr lang="en-IN" smtClean="0"/>
              <a:pPr/>
              <a:t>28-03-2023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C48A-859E-49CF-9805-8F87135D12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81993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843F-FA86-4BC1-A339-652385317C1F}" type="datetimeFigureOut">
              <a:rPr lang="en-IN" smtClean="0"/>
              <a:pPr/>
              <a:t>28-03-2023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C48A-859E-49CF-9805-8F87135D12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2316424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09600" y="1892301"/>
            <a:ext cx="10972800" cy="3606799"/>
          </a:xfrm>
        </p:spPr>
        <p:txBody>
          <a:bodyPr>
            <a:normAutofit/>
          </a:bodyPr>
          <a:lstStyle>
            <a:lvl1pPr marL="342900" indent="-342900" algn="l">
              <a:buFont typeface="Arial"/>
              <a:buChar char="•"/>
              <a:defRPr sz="2000" baseline="0">
                <a:solidFill>
                  <a:schemeClr val="accent1"/>
                </a:solidFill>
              </a:defRPr>
            </a:lvl1pPr>
            <a:lvl2pPr marL="457200" indent="0" algn="l">
              <a:buFontTx/>
              <a:buNone/>
              <a:defRPr>
                <a:solidFill>
                  <a:schemeClr val="accent1"/>
                </a:solidFill>
              </a:defRPr>
            </a:lvl2pPr>
            <a:lvl3pPr marL="914400" indent="0" algn="l">
              <a:buFontTx/>
              <a:buNone/>
              <a:defRPr>
                <a:solidFill>
                  <a:schemeClr val="accent1"/>
                </a:solidFill>
              </a:defRPr>
            </a:lvl3pPr>
            <a:lvl4pPr marL="1371600" indent="0" algn="l">
              <a:buFontTx/>
              <a:buNone/>
              <a:defRPr>
                <a:solidFill>
                  <a:schemeClr val="accent1"/>
                </a:solidFill>
              </a:defRPr>
            </a:lvl4pPr>
            <a:lvl5pPr marL="1828800" indent="0" algn="l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Text and/or image: Aller 20</a:t>
            </a:r>
          </a:p>
        </p:txBody>
      </p:sp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529694"/>
          </a:xfrm>
        </p:spPr>
        <p:txBody>
          <a:bodyPr>
            <a:noAutofit/>
          </a:bodyPr>
          <a:lstStyle>
            <a:lvl1pPr algn="l">
              <a:defRPr sz="3200" b="1" baseline="0">
                <a:solidFill>
                  <a:schemeClr val="accent5">
                    <a:lumMod val="75000"/>
                  </a:schemeClr>
                </a:solidFill>
                <a:latin typeface="Aller" panose="02000503030000020004" pitchFamily="2" charset="0"/>
              </a:defRPr>
            </a:lvl1pPr>
          </a:lstStyle>
          <a:p>
            <a:r>
              <a:rPr lang="nl-NL" dirty="0"/>
              <a:t>Image and Text slide – ALLER BOLD 32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idx="16" hasCustomPrompt="1"/>
          </p:nvPr>
        </p:nvSpPr>
        <p:spPr>
          <a:xfrm>
            <a:off x="609601" y="823387"/>
            <a:ext cx="10981265" cy="425449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Subtitle: Aller 20</a:t>
            </a:r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19933" y="6297281"/>
            <a:ext cx="672543" cy="271999"/>
          </a:xfrm>
          <a:prstGeom prst="rect">
            <a:avLst/>
          </a:prstGeom>
        </p:spPr>
        <p:txBody>
          <a:bodyPr/>
          <a:lstStyle>
            <a:lvl1pPr>
              <a:defRPr sz="1000" b="1"/>
            </a:lvl1pPr>
          </a:lstStyle>
          <a:p>
            <a:fld id="{BB40A7C7-90CC-42A5-9BA3-33D8F0478B7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67505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843F-FA86-4BC1-A339-652385317C1F}" type="datetimeFigureOut">
              <a:rPr lang="en-IN" smtClean="0"/>
              <a:pPr/>
              <a:t>28-03-2023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C48A-859E-49CF-9805-8F87135D12E4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F369F26F-CC69-431F-B2E1-8A3441C303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26711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843F-FA86-4BC1-A339-652385317C1F}" type="datetimeFigureOut">
              <a:rPr lang="en-IN" smtClean="0"/>
              <a:pPr/>
              <a:t>28-03-2023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C48A-859E-49CF-9805-8F87135D12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7870062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843F-FA86-4BC1-A339-652385317C1F}" type="datetimeFigureOut">
              <a:rPr lang="en-IN" smtClean="0"/>
              <a:pPr/>
              <a:t>28-03-2023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C48A-859E-49CF-9805-8F87135D12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69534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843F-FA86-4BC1-A339-652385317C1F}" type="datetimeFigureOut">
              <a:rPr lang="en-IN" smtClean="0"/>
              <a:pPr/>
              <a:t>28-03-2023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C48A-859E-49CF-9805-8F87135D12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1537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843F-FA86-4BC1-A339-652385317C1F}" type="datetimeFigureOut">
              <a:rPr lang="en-IN" smtClean="0"/>
              <a:pPr/>
              <a:t>28-03-2023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C48A-859E-49CF-9805-8F87135D12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10880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843F-FA86-4BC1-A339-652385317C1F}" type="datetimeFigureOut">
              <a:rPr lang="en-IN" smtClean="0"/>
              <a:pPr/>
              <a:t>28-03-2023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C48A-859E-49CF-9805-8F87135D12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6681470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843F-FA86-4BC1-A339-652385317C1F}" type="datetimeFigureOut">
              <a:rPr lang="en-IN" smtClean="0"/>
              <a:pPr/>
              <a:t>28-03-2023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C48A-859E-49CF-9805-8F87135D12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3784892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843F-FA86-4BC1-A339-652385317C1F}" type="datetimeFigureOut">
              <a:rPr lang="en-IN" smtClean="0"/>
              <a:pPr/>
              <a:t>28-03-2023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C48A-859E-49CF-9805-8F87135D12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93273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7843F-FA86-4BC1-A339-652385317C1F}" type="datetimeFigureOut">
              <a:rPr lang="en-IN" smtClean="0"/>
              <a:pPr/>
              <a:t>28-03-2023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9C48A-859E-49CF-9805-8F87135D12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3603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  <p:sldLayoutId id="214748411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nimal on the field&#10;&#10;Description automatically generated">
            <a:extLst>
              <a:ext uri="{FF2B5EF4-FFF2-40B4-BE49-F238E27FC236}">
                <a16:creationId xmlns:a16="http://schemas.microsoft.com/office/drawing/2014/main" xmlns="" id="{48B83D65-948D-40C6-83BD-AD4D438AC9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9626" y="0"/>
            <a:ext cx="12681626" cy="84552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9AE6DA-6522-45A8-B4AF-7E16CC71E8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23149" y="1048170"/>
            <a:ext cx="12348672" cy="1404937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  <a:latin typeface="Chiller" panose="04020404031007020602" pitchFamily="82" charset="0"/>
                <a:cs typeface="Poppins Black" panose="00000A00000000000000" pitchFamily="2" charset="0"/>
              </a:rPr>
              <a:t>Development of Ecotourism</a:t>
            </a:r>
            <a:endParaRPr lang="en-IN" sz="5400" b="1" i="1" dirty="0">
              <a:solidFill>
                <a:schemeClr val="bg1"/>
              </a:solidFill>
              <a:latin typeface="Chiller" panose="04020404031007020602" pitchFamily="82" charset="0"/>
              <a:cs typeface="Poppins Black" panose="00000A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CB6AF8C-ADD0-45DB-9B4A-5FE527FB0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7268" y="2453107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Ministry of Environment Forest and Climate Change</a:t>
            </a:r>
            <a:endParaRPr lang="en-IN" sz="28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18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6E12816A-CA99-4D9F-B47B-47E8EE32B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26465"/>
            <a:ext cx="10972800" cy="4856896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Manglajodi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village is the foremost site of nature-based tourism in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Chilika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Ramsar Site in Odisha 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Manglajodi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now hosts more than 300,000 birds. The wetland receives over 50,000 tourists annually, providing livelihoods to 150 families.</a:t>
            </a:r>
          </a:p>
          <a:p>
            <a:pPr defTabSz="1658070">
              <a:lnSpc>
                <a:spcPct val="110000"/>
              </a:lnSpc>
              <a:buSzPct val="123000"/>
              <a:defRPr sz="3740" spc="-74"/>
            </a:pPr>
            <a:endParaRPr lang="en-US" sz="1800" spc="-74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C3C04562-DCF8-4E9A-BE20-1D07C9B17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Model of sustainable wetland tourism</a:t>
            </a:r>
            <a:endParaRPr lang="en-IN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30D19CD-3BC2-4BF5-BBB5-74695FDCFF37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2937499-6C75-47CE-B753-E238C6209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A7C7-90CC-42A5-9BA3-33D8F0478B73}" type="slidenum">
              <a:rPr lang="nl-NL" smtClean="0"/>
              <a:pPr/>
              <a:t>10</a:t>
            </a:fld>
            <a:endParaRPr lang="nl-NL" dirty="0"/>
          </a:p>
        </p:txBody>
      </p:sp>
      <p:pic>
        <p:nvPicPr>
          <p:cNvPr id="6" name="Google Shape;165;g1d178a7ba53_1_31">
            <a:extLst>
              <a:ext uri="{FF2B5EF4-FFF2-40B4-BE49-F238E27FC236}">
                <a16:creationId xmlns:a16="http://schemas.microsoft.com/office/drawing/2014/main" xmlns="" id="{A06AB4AE-B305-3737-F083-B4785CCF0A60}"/>
              </a:ext>
            </a:extLst>
          </p:cNvPr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27895" y="3729049"/>
            <a:ext cx="7773207" cy="2400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7474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5BF0C4F6-8596-0A19-5AAD-1114D44E1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92302"/>
            <a:ext cx="10972800" cy="4142313"/>
          </a:xfrm>
        </p:spPr>
        <p:txBody>
          <a:bodyPr>
            <a:normAutofit/>
          </a:bodyPr>
          <a:lstStyle/>
          <a:p>
            <a:pPr indent="0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Nature tourism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-biodiversity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socio-cultural, heritage and recreational dimensions of wetlands</a:t>
            </a:r>
          </a:p>
          <a:p>
            <a:pPr indent="0"/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igh-volume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tourism to high-value nature tourism</a:t>
            </a:r>
          </a:p>
          <a:p>
            <a:pPr indent="0"/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Tourism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aligned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with wetland wise-use within the framework of Wetlands (Conservation and Management) Rules, 2017 </a:t>
            </a:r>
          </a:p>
          <a:p>
            <a:pPr indent="0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ider circuit Development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Wetland interpretation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centre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/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Heritage villages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showcase socio-cultural and heritage dimensions of wetlands conservation</a:t>
            </a:r>
          </a:p>
          <a:p>
            <a:pPr indent="0"/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At least one product each wetland as a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souvenir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F550B49-8443-2C1A-529E-65F660039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Helvetica Neue" panose="02000503000000020004" pitchFamily="2" charset="0"/>
              </a:rPr>
              <a:t>Guiding Principles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BA6A40B-E746-FFD4-FE10-B4FE49C841C8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247B3BC-2B4B-8200-2CA2-0536CB091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A7C7-90CC-42A5-9BA3-33D8F0478B73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84385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26F2D451-0494-17BD-CA89-02A1B6C9CB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82269715"/>
              </p:ext>
            </p:extLst>
          </p:nvPr>
        </p:nvGraphicFramePr>
        <p:xfrm>
          <a:off x="807522" y="1971305"/>
          <a:ext cx="10783343" cy="42126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3439">
                  <a:extLst>
                    <a:ext uri="{9D8B030D-6E8A-4147-A177-3AD203B41FA5}">
                      <a16:colId xmlns:a16="http://schemas.microsoft.com/office/drawing/2014/main" xmlns="" val="2920353316"/>
                    </a:ext>
                  </a:extLst>
                </a:gridCol>
                <a:gridCol w="3476760">
                  <a:extLst>
                    <a:ext uri="{9D8B030D-6E8A-4147-A177-3AD203B41FA5}">
                      <a16:colId xmlns:a16="http://schemas.microsoft.com/office/drawing/2014/main" xmlns="" val="2791601314"/>
                    </a:ext>
                  </a:extLst>
                </a:gridCol>
                <a:gridCol w="3284073">
                  <a:extLst>
                    <a:ext uri="{9D8B030D-6E8A-4147-A177-3AD203B41FA5}">
                      <a16:colId xmlns:a16="http://schemas.microsoft.com/office/drawing/2014/main" xmlns="" val="3911833419"/>
                    </a:ext>
                  </a:extLst>
                </a:gridCol>
                <a:gridCol w="3059071">
                  <a:extLst>
                    <a:ext uri="{9D8B030D-6E8A-4147-A177-3AD203B41FA5}">
                      <a16:colId xmlns:a16="http://schemas.microsoft.com/office/drawing/2014/main" xmlns="" val="4106655068"/>
                    </a:ext>
                  </a:extLst>
                </a:gridCol>
              </a:tblGrid>
              <a:tr h="665535"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/>
                        <a:buNone/>
                      </a:pPr>
                      <a:r>
                        <a:rPr lang="en-GB" sz="1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Sl. No.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/>
                        <a:buNone/>
                      </a:pPr>
                      <a:r>
                        <a:rPr lang="en-GB" sz="1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Names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/>
                        <a:buNone/>
                      </a:pPr>
                      <a:r>
                        <a:rPr lang="en-GB" sz="1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State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/>
                        <a:buNone/>
                      </a:pPr>
                      <a:r>
                        <a:rPr lang="en-GB" sz="1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Date of Designation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262822120"/>
                  </a:ext>
                </a:extLst>
              </a:tr>
              <a:tr h="332767"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/>
                        <a:buNone/>
                      </a:pPr>
                      <a:r>
                        <a:rPr lang="en-GB" sz="1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/>
                        <a:buNone/>
                      </a:pPr>
                      <a:r>
                        <a:rPr lang="en-GB" sz="1600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Khijadiya</a:t>
                      </a:r>
                      <a:r>
                        <a:rPr lang="en-GB" sz="1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/>
                        <a:buNone/>
                      </a:pPr>
                      <a:r>
                        <a:rPr lang="en-GB" sz="1600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Gujarat</a:t>
                      </a:r>
                      <a:endParaRPr lang="en-IN" sz="1600" kern="1200" baseline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/>
                        <a:buNone/>
                      </a:pPr>
                      <a:r>
                        <a:rPr lang="en-GB" sz="1600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2-2-2022</a:t>
                      </a:r>
                      <a:endParaRPr lang="en-IN" sz="1600" kern="1200" baseline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2716406388"/>
                  </a:ext>
                </a:extLst>
              </a:tr>
              <a:tr h="332767"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/>
                        <a:buNone/>
                      </a:pPr>
                      <a:r>
                        <a:rPr lang="en-GB" sz="1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/>
                        <a:buNone/>
                      </a:pPr>
                      <a:r>
                        <a:rPr lang="en-GB" sz="1600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Deepor</a:t>
                      </a:r>
                      <a:r>
                        <a:rPr lang="en-GB" sz="1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600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beel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/>
                        <a:buNone/>
                      </a:pPr>
                      <a:r>
                        <a:rPr lang="en-GB" sz="1600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Assam</a:t>
                      </a:r>
                      <a:endParaRPr lang="en-IN" sz="1600" kern="1200" baseline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/>
                        <a:buNone/>
                      </a:pPr>
                      <a:r>
                        <a:rPr lang="en-GB" sz="1600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19-08-2022</a:t>
                      </a:r>
                      <a:endParaRPr lang="en-IN" sz="1600" kern="1200" baseline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2710485860"/>
                  </a:ext>
                </a:extLst>
              </a:tr>
              <a:tr h="332767"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/>
                        <a:buNone/>
                      </a:pPr>
                      <a:r>
                        <a:rPr lang="en-GB" sz="1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/>
                        <a:buNone/>
                      </a:pPr>
                      <a:r>
                        <a:rPr lang="en-GB" sz="1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Renuka  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/>
                        <a:buNone/>
                      </a:pPr>
                      <a:r>
                        <a:rPr lang="en-GB" sz="1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Himachal Pradesh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/>
                        <a:buNone/>
                      </a:pPr>
                      <a:r>
                        <a:rPr lang="en-GB" sz="1600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08-11-2005</a:t>
                      </a:r>
                      <a:endParaRPr lang="en-IN" sz="1600" kern="1200" baseline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3894999870"/>
                  </a:ext>
                </a:extLst>
              </a:tr>
              <a:tr h="332767"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/>
                        <a:buNone/>
                      </a:pPr>
                      <a:r>
                        <a:rPr lang="en-GB" sz="1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/>
                        <a:buNone/>
                      </a:pPr>
                      <a:r>
                        <a:rPr lang="en-GB" sz="1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Pong Dam Lake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/>
                        <a:buNone/>
                      </a:pPr>
                      <a:r>
                        <a:rPr lang="en-GB" sz="1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Himachal Pradesh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/>
                        <a:buNone/>
                      </a:pPr>
                      <a:r>
                        <a:rPr lang="en-GB" sz="1600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19-08-2002</a:t>
                      </a:r>
                      <a:endParaRPr lang="en-IN" sz="1600" kern="1200" baseline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540534353"/>
                  </a:ext>
                </a:extLst>
              </a:tr>
              <a:tr h="332767"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/>
                        <a:buNone/>
                      </a:pPr>
                      <a:r>
                        <a:rPr lang="en-GB" sz="1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/>
                        <a:buNone/>
                      </a:pPr>
                      <a:r>
                        <a:rPr lang="en-GB" sz="1600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Vembanad-Kol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/>
                        <a:buNone/>
                      </a:pPr>
                      <a:r>
                        <a:rPr lang="en-GB" sz="1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Kerala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/>
                        <a:buNone/>
                      </a:pPr>
                      <a:r>
                        <a:rPr lang="en-GB" sz="1600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19-08-2002</a:t>
                      </a:r>
                      <a:endParaRPr lang="en-IN" sz="1600" kern="1200" baseline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188304040"/>
                  </a:ext>
                </a:extLst>
              </a:tr>
              <a:tr h="332767"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/>
                        <a:buNone/>
                      </a:pPr>
                      <a:r>
                        <a:rPr lang="en-GB" sz="1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/>
                        <a:buNone/>
                      </a:pPr>
                      <a:r>
                        <a:rPr lang="en-GB" sz="1600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Loktak</a:t>
                      </a:r>
                      <a:endParaRPr lang="en-IN" sz="1600" kern="1200" baseline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/>
                        <a:buNone/>
                      </a:pPr>
                      <a:r>
                        <a:rPr lang="en-GB" sz="1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Manipur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/>
                        <a:buNone/>
                      </a:pPr>
                      <a:r>
                        <a:rPr lang="en-GB" sz="1600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23-03-1990</a:t>
                      </a:r>
                      <a:endParaRPr lang="en-IN" sz="1600" kern="1200" baseline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2579242639"/>
                  </a:ext>
                </a:extLst>
              </a:tr>
              <a:tr h="332767"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/>
                        <a:buNone/>
                      </a:pPr>
                      <a:r>
                        <a:rPr lang="en-GB" sz="1600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IN" sz="1600" kern="1200" baseline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/>
                        <a:buNone/>
                      </a:pPr>
                      <a:r>
                        <a:rPr lang="en-GB" sz="1600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Bhitarkanika Mangrove</a:t>
                      </a:r>
                      <a:endParaRPr lang="en-IN" sz="1600" kern="1200" baseline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/>
                        <a:buNone/>
                      </a:pPr>
                      <a:r>
                        <a:rPr lang="en-GB" sz="1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Odisha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/>
                        <a:buNone/>
                      </a:pPr>
                      <a:r>
                        <a:rPr lang="en-GB" sz="1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19-08-2002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2160850662"/>
                  </a:ext>
                </a:extLst>
              </a:tr>
              <a:tr h="332767"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/>
                        <a:buNone/>
                      </a:pPr>
                      <a:r>
                        <a:rPr lang="en-GB" sz="1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/>
                        <a:buNone/>
                      </a:pPr>
                      <a:r>
                        <a:rPr lang="en-GB" sz="1600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Chilika</a:t>
                      </a:r>
                      <a:r>
                        <a:rPr lang="en-GB" sz="1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Lake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/>
                        <a:buNone/>
                      </a:pPr>
                      <a:r>
                        <a:rPr lang="en-GB" sz="1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Odisha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/>
                        <a:buNone/>
                      </a:pPr>
                      <a:r>
                        <a:rPr lang="en-GB" sz="1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01-10-1981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2278839282"/>
                  </a:ext>
                </a:extLst>
              </a:tr>
              <a:tr h="332767"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/>
                        <a:buNone/>
                      </a:pPr>
                      <a:r>
                        <a:rPr lang="en-GB" sz="1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/>
                        <a:buNone/>
                      </a:pPr>
                      <a:r>
                        <a:rPr lang="en-GB" sz="1600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Keshopur-Miami</a:t>
                      </a:r>
                      <a:endParaRPr lang="en-IN" sz="1600" kern="1200" baseline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/>
                        <a:buNone/>
                      </a:pPr>
                      <a:r>
                        <a:rPr lang="en-GB" sz="1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Punjab 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/>
                        <a:buNone/>
                      </a:pPr>
                      <a:r>
                        <a:rPr lang="en-GB" sz="1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26-09-2019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729951622"/>
                  </a:ext>
                </a:extLst>
              </a:tr>
              <a:tr h="332767"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/>
                        <a:buNone/>
                      </a:pPr>
                      <a:r>
                        <a:rPr lang="en-GB" sz="1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/>
                        <a:buNone/>
                      </a:pPr>
                      <a:r>
                        <a:rPr lang="en-GB" sz="1600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Vedanthangal</a:t>
                      </a:r>
                      <a:endParaRPr lang="en-IN" sz="1600" kern="1200" baseline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/>
                        <a:buNone/>
                      </a:pPr>
                      <a:r>
                        <a:rPr lang="en-GB" sz="1600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Tamil Nadu</a:t>
                      </a:r>
                      <a:endParaRPr lang="en-IN" sz="1600" kern="1200" baseline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/>
                        <a:buNone/>
                      </a:pPr>
                      <a:r>
                        <a:rPr lang="en-GB" sz="1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08-04-2022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3517068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/>
                        <a:buNone/>
                      </a:pPr>
                      <a:r>
                        <a:rPr lang="en-GB" sz="1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/>
                        <a:buNone/>
                      </a:pPr>
                      <a:r>
                        <a:rPr lang="en-GB" sz="1600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Sunderbans</a:t>
                      </a:r>
                      <a:endParaRPr lang="en-IN" sz="1600" kern="1200" baseline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/>
                        <a:buNone/>
                      </a:pPr>
                      <a:r>
                        <a:rPr lang="en-GB" sz="1600" kern="120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West Bengal</a:t>
                      </a:r>
                      <a:endParaRPr lang="en-IN" sz="1600" kern="1200" baseline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/>
                        <a:buNone/>
                      </a:pPr>
                      <a:r>
                        <a:rPr lang="en-GB" sz="16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30-01-2019</a:t>
                      </a:r>
                      <a:endParaRPr lang="en-IN" sz="16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536977606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xmlns="" id="{ADA3F1B8-0298-C838-9AC3-66B4CCB97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Shortlisted sites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B393D0E-DB21-A7D7-5FF9-A8D58562BC0E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en-IN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Based on cultural and other values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415B35E-09B9-7E11-F6DD-37D6B58E1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A7C7-90CC-42A5-9BA3-33D8F0478B73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62022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5BF0C4F6-8596-0A19-5AAD-1114D44E1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92302"/>
            <a:ext cx="10972800" cy="440497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Sites shall be selected in phased manner based on following criteria:</a:t>
            </a:r>
            <a:endParaRPr lang="en-IN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High cultural significance</a:t>
            </a:r>
            <a:endParaRPr lang="en-IN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Connectivity</a:t>
            </a:r>
            <a:endParaRPr lang="en-IN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Common to the tourism destination shortlisted by Ministry of Tourism </a:t>
            </a:r>
            <a:endParaRPr lang="en-IN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Proximity to other tourism sites/ part of wider tourism circuit</a:t>
            </a:r>
            <a:endParaRPr lang="en-IN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Availability of interpretation centre</a:t>
            </a:r>
            <a:endParaRPr lang="en-IN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Availability of basic amenities at site</a:t>
            </a:r>
            <a:endParaRPr lang="en-IN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Availability of good boarding &amp; lodging facilities</a:t>
            </a:r>
            <a:endParaRPr lang="en-IN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F550B49-8443-2C1A-529E-65F660039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Helvetica Neue" panose="02000503000000020004" pitchFamily="2" charset="0"/>
              </a:rPr>
              <a:t>Selection of Potential Sites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BA6A40B-E746-FFD4-FE10-B4FE49C841C8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247B3BC-2B4B-8200-2CA2-0536CB091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A7C7-90CC-42A5-9BA3-33D8F0478B73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4898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5BF0C4F6-8596-0A19-5AAD-1114D44E1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92302"/>
            <a:ext cx="10972800" cy="440497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Wetlands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Interpretation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Centres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Access infrastructure to the Ramsar Sites</a:t>
            </a:r>
          </a:p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Tourist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amenities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Development of amenities at heritage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villages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Perspective tourism development plans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Ramsar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Sites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Capacity development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programmes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Linking wetland to Tourism circuit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Wider publicity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through advertisements at airports and railway stations, and other material).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F550B49-8443-2C1A-529E-65F660039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Convergence solicited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BA6A40B-E746-FFD4-FE10-B4FE49C841C8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247B3BC-2B4B-8200-2CA2-0536CB091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A7C7-90CC-42A5-9BA3-33D8F0478B73}" type="slidenum">
              <a:rPr lang="nl-NL" smtClean="0"/>
              <a:pPr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52397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xmlns="" id="{E234D86C-9A81-4CE3-87BC-7B370D2CC6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723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BAEE24-5737-4F4F-A2EC-4222C874C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040" y="1564640"/>
            <a:ext cx="5767705" cy="1600200"/>
          </a:xfrm>
        </p:spPr>
        <p:txBody>
          <a:bodyPr>
            <a:noAutofit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Garamond" panose="02020404030301010803" pitchFamily="18" charset="0"/>
              </a:rPr>
              <a:t>Thank you</a:t>
            </a:r>
            <a:endParaRPr lang="en-IN" sz="88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740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28208"/>
          </a:xfrm>
        </p:spPr>
        <p:txBody>
          <a:bodyPr>
            <a:normAutofit/>
          </a:bodyPr>
          <a:lstStyle/>
          <a:p>
            <a:pPr algn="l"/>
            <a:r>
              <a:rPr lang="en-IN" sz="4000" dirty="0" smtClean="0">
                <a:latin typeface="Times New Roman" pitchFamily="18" charset="0"/>
                <a:cs typeface="Times New Roman" pitchFamily="18" charset="0"/>
              </a:rPr>
              <a:t>Content</a:t>
            </a:r>
            <a:endParaRPr lang="en-I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340429"/>
            <a:ext cx="9144000" cy="2917371"/>
          </a:xfrm>
        </p:spPr>
        <p:txBody>
          <a:bodyPr/>
          <a:lstStyle/>
          <a:p>
            <a:pPr marL="96838" lvl="1" algn="l">
              <a:lnSpc>
                <a:spcPct val="110000"/>
              </a:lnSpc>
              <a:buFont typeface="Arial" pitchFamily="34" charset="0"/>
              <a:buChar char="•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Guidelines On Sustainable Eco-tourism in Forest And Wildlife Areas 2021  </a:t>
            </a:r>
          </a:p>
          <a:p>
            <a:pPr marL="96838" lvl="1" algn="l">
              <a:lnSpc>
                <a:spcPct val="110000"/>
              </a:lnSpc>
              <a:buFont typeface="Arial" pitchFamily="34" charset="0"/>
              <a:buChar char="•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Amrit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Dharohar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Scheme</a:t>
            </a:r>
          </a:p>
          <a:p>
            <a:pPr marL="96838" lvl="1" algn="l">
              <a:lnSpc>
                <a:spcPct val="110000"/>
              </a:lnSpc>
              <a:buFont typeface="Arial" pitchFamily="34" charset="0"/>
              <a:buChar char="•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Possible Ways Of Convergence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89FC47B-065F-4314-86FB-5F8813469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987425"/>
            <a:ext cx="3932237" cy="584200"/>
          </a:xfrm>
        </p:spPr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Objectives</a:t>
            </a:r>
            <a:endParaRPr lang="en-IN" b="1" dirty="0">
              <a:latin typeface="Garamond" panose="02020404030301010803" pitchFamily="18" charset="0"/>
            </a:endParaRPr>
          </a:p>
        </p:txBody>
      </p:sp>
      <p:pic>
        <p:nvPicPr>
          <p:cNvPr id="8" name="Picture Placeholder 7" descr="An old brick building with green grass in front of a house&#10;&#10;Description automatically generated">
            <a:extLst>
              <a:ext uri="{FF2B5EF4-FFF2-40B4-BE49-F238E27FC236}">
                <a16:creationId xmlns:a16="http://schemas.microsoft.com/office/drawing/2014/main" xmlns="" id="{FE1557BB-BDDE-4381-8187-11B25F3A109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85" r="14185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F04EF760-5ACF-4A5B-947E-39AEA317E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8625" y="1905000"/>
            <a:ext cx="4172585" cy="3811588"/>
          </a:xfrm>
        </p:spPr>
        <p:txBody>
          <a:bodyPr>
            <a:normAutofit fontScale="92500" lnSpcReduction="10000"/>
          </a:bodyPr>
          <a:lstStyle/>
          <a:p>
            <a:pPr marL="349250" lvl="1">
              <a:buFont typeface="Arial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Adopting low impact nature tourism </a:t>
            </a:r>
          </a:p>
          <a:p>
            <a:pPr marL="349250" lvl="1">
              <a:buFont typeface="Arial" pitchFamily="34" charset="0"/>
              <a:buChar char="•"/>
            </a:pPr>
            <a:endParaRPr lang="en-US" sz="800" dirty="0">
              <a:latin typeface="Garamond" panose="02020404030301010803" pitchFamily="18" charset="0"/>
            </a:endParaRPr>
          </a:p>
          <a:p>
            <a:pPr marL="349250" lvl="1">
              <a:buFont typeface="Arial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Promoting biodiversity richness, traditional ecological knowledge and heritage values of India’s wilderness</a:t>
            </a:r>
          </a:p>
          <a:p>
            <a:pPr marL="349250" lvl="1">
              <a:buFont typeface="Arial" pitchFamily="34" charset="0"/>
              <a:buChar char="•"/>
            </a:pPr>
            <a:endParaRPr lang="en-US" sz="800" dirty="0">
              <a:latin typeface="Garamond" panose="02020404030301010803" pitchFamily="18" charset="0"/>
            </a:endParaRPr>
          </a:p>
          <a:p>
            <a:pPr marL="349250" lvl="1">
              <a:buFont typeface="Arial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Engaging local communities</a:t>
            </a:r>
          </a:p>
          <a:p>
            <a:pPr marL="349250" lvl="1">
              <a:buFont typeface="Arial" pitchFamily="34" charset="0"/>
              <a:buChar char="•"/>
            </a:pPr>
            <a:endParaRPr lang="en-US" sz="800" dirty="0">
              <a:latin typeface="Garamond" panose="02020404030301010803" pitchFamily="18" charset="0"/>
            </a:endParaRPr>
          </a:p>
          <a:p>
            <a:pPr marL="349250" lvl="1">
              <a:buFont typeface="Arial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Establishing </a:t>
            </a:r>
            <a:r>
              <a:rPr lang="en-US" sz="2400" dirty="0" smtClean="0">
                <a:latin typeface="Garamond" panose="02020404030301010803" pitchFamily="18" charset="0"/>
              </a:rPr>
              <a:t>partnerships</a:t>
            </a:r>
          </a:p>
          <a:p>
            <a:pPr marL="349250" lvl="1">
              <a:buFont typeface="Arial" pitchFamily="34" charset="0"/>
              <a:buChar char="•"/>
            </a:pPr>
            <a:endParaRPr lang="en-IN" sz="2400" dirty="0" smtClean="0">
              <a:latin typeface="Garamond" panose="02020404030301010803" pitchFamily="18" charset="0"/>
            </a:endParaRPr>
          </a:p>
          <a:p>
            <a:pPr marL="349250" lvl="1">
              <a:buFont typeface="Arial" pitchFamily="34" charset="0"/>
              <a:buChar char="•"/>
            </a:pPr>
            <a:r>
              <a:rPr lang="en-IN" sz="2400" dirty="0" smtClean="0">
                <a:latin typeface="Garamond" panose="02020404030301010803" pitchFamily="18" charset="0"/>
              </a:rPr>
              <a:t>Enhancing </a:t>
            </a:r>
            <a:r>
              <a:rPr lang="en-IN" sz="2400" dirty="0">
                <a:latin typeface="Garamond" panose="02020404030301010803" pitchFamily="18" charset="0"/>
              </a:rPr>
              <a:t>potential of India as a global eco-tourism destination</a:t>
            </a:r>
            <a:endParaRPr lang="en-US" sz="2400" dirty="0">
              <a:latin typeface="Garamond" panose="02020404030301010803" pitchFamily="18" charset="0"/>
            </a:endParaRPr>
          </a:p>
          <a:p>
            <a:endParaRPr lang="en-US" sz="2400" dirty="0">
              <a:latin typeface="Garamond" panose="02020404030301010803" pitchFamily="18" charset="0"/>
            </a:endParaRPr>
          </a:p>
          <a:p>
            <a:endParaRPr lang="en-IN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745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41B333-D4A5-4370-A8E4-19DCAE195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17" y="971551"/>
            <a:ext cx="3932237" cy="594360"/>
          </a:xfrm>
        </p:spPr>
        <p:txBody>
          <a:bodyPr/>
          <a:lstStyle/>
          <a:p>
            <a:r>
              <a:rPr lang="en-US" b="1" dirty="0">
                <a:latin typeface="Garamond" panose="02020404030301010803" pitchFamily="18" charset="0"/>
              </a:rPr>
              <a:t>Guiding Principles</a:t>
            </a:r>
            <a:endParaRPr lang="en-IN" dirty="0">
              <a:latin typeface="Garamond" panose="02020404030301010803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5522EA3-0C90-4AB9-9D8D-4151323F9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803400"/>
            <a:ext cx="5183188" cy="3811588"/>
          </a:xfrm>
        </p:spPr>
        <p:txBody>
          <a:bodyPr>
            <a:normAutofit fontScale="70000" lnSpcReduction="20000"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b="1" dirty="0">
                <a:latin typeface="Garamond" panose="02020404030301010803" pitchFamily="18" charset="0"/>
              </a:rPr>
              <a:t>Eco-tourism </a:t>
            </a:r>
            <a:r>
              <a:rPr lang="en-US" sz="2400" b="1" dirty="0" smtClean="0">
                <a:latin typeface="Garamond" panose="02020404030301010803" pitchFamily="18" charset="0"/>
              </a:rPr>
              <a:t>Plan </a:t>
            </a:r>
            <a:r>
              <a:rPr lang="en-US" sz="2400" dirty="0" smtClean="0">
                <a:latin typeface="Garamond" panose="02020404030301010803" pitchFamily="18" charset="0"/>
              </a:rPr>
              <a:t>- </a:t>
            </a:r>
            <a:r>
              <a:rPr lang="en-IN" sz="2600" dirty="0">
                <a:latin typeface="Garamond" panose="02020404030301010803" pitchFamily="18" charset="0"/>
              </a:rPr>
              <a:t>science </a:t>
            </a:r>
            <a:r>
              <a:rPr lang="en-IN" sz="2600" dirty="0" smtClean="0">
                <a:latin typeface="Garamond" panose="02020404030301010803" pitchFamily="18" charset="0"/>
              </a:rPr>
              <a:t>based</a:t>
            </a:r>
          </a:p>
          <a:p>
            <a:pPr lvl="1"/>
            <a:endParaRPr lang="en-US" sz="2600" dirty="0">
              <a:latin typeface="Garamond" panose="02020404030301010803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b="1" dirty="0">
                <a:latin typeface="Garamond" panose="02020404030301010803" pitchFamily="18" charset="0"/>
              </a:rPr>
              <a:t>Eco-tourism </a:t>
            </a:r>
            <a:r>
              <a:rPr lang="en-US" sz="2400" b="1" dirty="0" smtClean="0">
                <a:latin typeface="Garamond" panose="02020404030301010803" pitchFamily="18" charset="0"/>
              </a:rPr>
              <a:t>zone</a:t>
            </a:r>
            <a:r>
              <a:rPr lang="en-US" sz="2400" dirty="0" smtClean="0">
                <a:latin typeface="Garamond" panose="02020404030301010803" pitchFamily="18" charset="0"/>
              </a:rPr>
              <a:t> - </a:t>
            </a:r>
            <a:r>
              <a:rPr lang="en-IN" sz="2600" dirty="0">
                <a:latin typeface="Garamond" panose="02020404030301010803" pitchFamily="18" charset="0"/>
              </a:rPr>
              <a:t>upon assessment of management </a:t>
            </a:r>
            <a:r>
              <a:rPr lang="en-IN" sz="2600" dirty="0" smtClean="0">
                <a:latin typeface="Garamond" panose="02020404030301010803" pitchFamily="18" charset="0"/>
              </a:rPr>
              <a:t>requirement</a:t>
            </a:r>
          </a:p>
          <a:p>
            <a:pPr lvl="1">
              <a:buFont typeface="Arial" pitchFamily="34" charset="0"/>
              <a:buChar char="•"/>
            </a:pPr>
            <a:endParaRPr lang="en-US" sz="2400" dirty="0">
              <a:latin typeface="Garamond" panose="02020404030301010803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Garamond" panose="02020404030301010803" pitchFamily="18" charset="0"/>
              </a:rPr>
              <a:t> </a:t>
            </a:r>
            <a:r>
              <a:rPr lang="en-US" sz="2400" b="1" dirty="0" smtClean="0">
                <a:latin typeface="Garamond" panose="02020404030301010803" pitchFamily="18" charset="0"/>
              </a:rPr>
              <a:t>Community participation-</a:t>
            </a:r>
            <a:r>
              <a:rPr lang="en-IN" sz="2600" dirty="0">
                <a:latin typeface="Garamond" panose="02020404030301010803" pitchFamily="18" charset="0"/>
              </a:rPr>
              <a:t>equitable benefits flow </a:t>
            </a:r>
            <a:endParaRPr lang="en-US" sz="2600" dirty="0" smtClean="0">
              <a:latin typeface="Garamond" panose="02020404030301010803" pitchFamily="18" charset="0"/>
            </a:endParaRPr>
          </a:p>
          <a:p>
            <a:pPr lvl="1">
              <a:buFont typeface="Arial" pitchFamily="34" charset="0"/>
              <a:buChar char="•"/>
            </a:pPr>
            <a:endParaRPr lang="en-US" sz="2400" dirty="0">
              <a:latin typeface="Garamond" panose="02020404030301010803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Garamond" panose="02020404030301010803" pitchFamily="18" charset="0"/>
              </a:rPr>
              <a:t> </a:t>
            </a:r>
            <a:r>
              <a:rPr lang="en-IN" sz="2400" b="1" dirty="0" smtClean="0">
                <a:latin typeface="Garamond" panose="02020404030301010803" pitchFamily="18" charset="0"/>
              </a:rPr>
              <a:t>Eco-tourism </a:t>
            </a:r>
            <a:r>
              <a:rPr lang="en-IN" sz="2400" b="1" dirty="0">
                <a:latin typeface="Garamond" panose="02020404030301010803" pitchFamily="18" charset="0"/>
              </a:rPr>
              <a:t>site </a:t>
            </a:r>
            <a:r>
              <a:rPr lang="en-IN" sz="2400" b="1" dirty="0" smtClean="0">
                <a:latin typeface="Garamond" panose="02020404030301010803" pitchFamily="18" charset="0"/>
              </a:rPr>
              <a:t>development – </a:t>
            </a:r>
            <a:r>
              <a:rPr lang="en-IN" sz="2600" dirty="0" smtClean="0">
                <a:latin typeface="Garamond" panose="02020404030301010803" pitchFamily="18" charset="0"/>
              </a:rPr>
              <a:t>Maintenance of natural </a:t>
            </a:r>
            <a:r>
              <a:rPr lang="en-IN" sz="2600" dirty="0">
                <a:latin typeface="Garamond" panose="02020404030301010803" pitchFamily="18" charset="0"/>
              </a:rPr>
              <a:t>profile and ecological integrity </a:t>
            </a:r>
            <a:endParaRPr lang="en-IN" sz="2600" dirty="0" smtClean="0">
              <a:latin typeface="Garamond" panose="02020404030301010803" pitchFamily="18" charset="0"/>
            </a:endParaRPr>
          </a:p>
          <a:p>
            <a:pPr lvl="1">
              <a:buFont typeface="Arial" pitchFamily="34" charset="0"/>
              <a:buChar char="•"/>
            </a:pPr>
            <a:endParaRPr lang="en-IN" sz="2400" dirty="0">
              <a:latin typeface="Garamond" panose="02020404030301010803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IN" sz="2400" dirty="0" smtClean="0">
                <a:latin typeface="Garamond" panose="02020404030301010803" pitchFamily="18" charset="0"/>
              </a:rPr>
              <a:t> </a:t>
            </a:r>
            <a:r>
              <a:rPr lang="en-IN" sz="2400" b="1" dirty="0" smtClean="0">
                <a:latin typeface="Garamond" panose="02020404030301010803" pitchFamily="18" charset="0"/>
              </a:rPr>
              <a:t>Inter-sectoral synergy </a:t>
            </a:r>
            <a:r>
              <a:rPr lang="en-IN" sz="2400" dirty="0" smtClean="0">
                <a:latin typeface="Garamond" panose="02020404030301010803" pitchFamily="18" charset="0"/>
              </a:rPr>
              <a:t>– Streamlining of regulations and procedures</a:t>
            </a:r>
          </a:p>
          <a:p>
            <a:pPr lvl="1">
              <a:buFont typeface="Arial" pitchFamily="34" charset="0"/>
              <a:buChar char="•"/>
            </a:pPr>
            <a:endParaRPr lang="en-IN" sz="2400" dirty="0">
              <a:latin typeface="Garamond" panose="02020404030301010803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IN" sz="2400" dirty="0" smtClean="0">
                <a:latin typeface="Garamond" panose="02020404030301010803" pitchFamily="18" charset="0"/>
              </a:rPr>
              <a:t> </a:t>
            </a:r>
            <a:r>
              <a:rPr lang="en-IN" sz="2400" b="1" dirty="0" smtClean="0">
                <a:latin typeface="Garamond" panose="02020404030301010803" pitchFamily="18" charset="0"/>
              </a:rPr>
              <a:t>Promoting </a:t>
            </a:r>
            <a:r>
              <a:rPr lang="en-IN" sz="2400" b="1" dirty="0">
                <a:latin typeface="Garamond" panose="02020404030301010803" pitchFamily="18" charset="0"/>
              </a:rPr>
              <a:t>eco-tourism </a:t>
            </a:r>
            <a:r>
              <a:rPr lang="en-IN" sz="2400" b="1" dirty="0" smtClean="0">
                <a:latin typeface="Garamond" panose="02020404030301010803" pitchFamily="18" charset="0"/>
              </a:rPr>
              <a:t>entrepreneurship</a:t>
            </a:r>
            <a:r>
              <a:rPr lang="en-IN" sz="2400" dirty="0" smtClean="0">
                <a:latin typeface="Garamond" panose="02020404030301010803" pitchFamily="18" charset="0"/>
              </a:rPr>
              <a:t> – focus of increasing productivity and skill development</a:t>
            </a:r>
            <a:endParaRPr lang="en-IN" sz="2400" dirty="0">
              <a:latin typeface="Garamond" panose="02020404030301010803" pitchFamily="18" charset="0"/>
            </a:endParaRPr>
          </a:p>
        </p:txBody>
      </p:sp>
      <p:pic>
        <p:nvPicPr>
          <p:cNvPr id="10" name="Picture Placeholder 9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xmlns="" id="{C7BE09E8-E4ED-4663-BC9A-B965A5BD93A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551" b="10005"/>
          <a:stretch/>
        </p:blipFill>
        <p:spPr>
          <a:xfrm>
            <a:off x="5183188" y="971551"/>
            <a:ext cx="6172200" cy="4873625"/>
          </a:xfrm>
        </p:spPr>
      </p:pic>
    </p:spTree>
    <p:extLst>
      <p:ext uri="{BB962C8B-B14F-4D97-AF65-F5344CB8AC3E}">
        <p14:creationId xmlns:p14="http://schemas.microsoft.com/office/powerpoint/2010/main" xmlns="" val="232057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FE6D4A-A3F3-4CC6-BE61-F6149099D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54" y="118576"/>
            <a:ext cx="10253701" cy="626745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Garamond" panose="02020404030301010803" pitchFamily="18" charset="0"/>
              </a:rPr>
              <a:t>Implementation strategy</a:t>
            </a:r>
            <a:endParaRPr lang="en-IN" sz="4400" b="1" dirty="0">
              <a:latin typeface="Garamond" panose="02020404030301010803" pitchFamily="18" charset="0"/>
            </a:endParaRPr>
          </a:p>
        </p:txBody>
      </p:sp>
      <p:pic>
        <p:nvPicPr>
          <p:cNvPr id="6" name="Picture Placeholder 5" descr="A truck driving down a dirt road&#10;&#10;Description automatically generated">
            <a:extLst>
              <a:ext uri="{FF2B5EF4-FFF2-40B4-BE49-F238E27FC236}">
                <a16:creationId xmlns:a16="http://schemas.microsoft.com/office/drawing/2014/main" xmlns="" id="{95A5ECF5-71D5-4F9B-906A-A6BCA58097A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19" r="16119"/>
          <a:stretch>
            <a:fillRect/>
          </a:stretch>
        </p:blipFill>
        <p:spPr>
          <a:xfrm>
            <a:off x="5755756" y="1047246"/>
            <a:ext cx="6172200" cy="48736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61A59B4-AF87-4C40-9F77-BA729E05E1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745321"/>
            <a:ext cx="5610219" cy="5630995"/>
          </a:xfrm>
        </p:spPr>
        <p:txBody>
          <a:bodyPr>
            <a:no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1800" b="1" dirty="0">
                <a:latin typeface="Garamond" panose="02020404030301010803" pitchFamily="18" charset="0"/>
              </a:rPr>
              <a:t>Identification of potential </a:t>
            </a:r>
            <a:r>
              <a:rPr lang="en-US" sz="1800" b="1" dirty="0" smtClean="0">
                <a:latin typeface="Garamond" panose="02020404030301010803" pitchFamily="18" charset="0"/>
              </a:rPr>
              <a:t>sites </a:t>
            </a:r>
          </a:p>
          <a:p>
            <a:pPr lvl="2"/>
            <a:r>
              <a:rPr lang="en-US" sz="1600" b="1" dirty="0" smtClean="0">
                <a:latin typeface="Garamond" panose="02020404030301010803" pitchFamily="18" charset="0"/>
              </a:rPr>
              <a:t>– </a:t>
            </a:r>
            <a:r>
              <a:rPr lang="en-US" sz="1600" dirty="0" smtClean="0">
                <a:latin typeface="Garamond" panose="02020404030301010803" pitchFamily="18" charset="0"/>
              </a:rPr>
              <a:t>Participatory process and carrying capacity analysis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1" dirty="0" smtClean="0">
                <a:latin typeface="Garamond" panose="02020404030301010803" pitchFamily="18" charset="0"/>
              </a:rPr>
              <a:t> </a:t>
            </a:r>
            <a:r>
              <a:rPr lang="en-IN" sz="1800" b="1" dirty="0" smtClean="0">
                <a:latin typeface="Garamond" panose="02020404030301010803" pitchFamily="18" charset="0"/>
              </a:rPr>
              <a:t>Funding support </a:t>
            </a:r>
          </a:p>
          <a:p>
            <a:pPr lvl="2"/>
            <a:r>
              <a:rPr lang="en-IN" sz="1600" b="1" dirty="0" smtClean="0">
                <a:latin typeface="Garamond" panose="02020404030301010803" pitchFamily="18" charset="0"/>
              </a:rPr>
              <a:t>– </a:t>
            </a:r>
            <a:r>
              <a:rPr lang="en-IN" sz="1600" dirty="0" smtClean="0">
                <a:latin typeface="Garamond" panose="02020404030301010803" pitchFamily="18" charset="0"/>
              </a:rPr>
              <a:t>Compatible financial instruments</a:t>
            </a:r>
            <a:r>
              <a:rPr lang="en-IN" sz="1600" b="1" dirty="0" smtClean="0">
                <a:latin typeface="Garamond" panose="02020404030301010803" pitchFamily="18" charset="0"/>
              </a:rPr>
              <a:t> </a:t>
            </a:r>
            <a:endParaRPr lang="en-US" sz="1600" b="1" dirty="0" smtClean="0">
              <a:latin typeface="Garamond" panose="02020404030301010803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latin typeface="Garamond" panose="02020404030301010803" pitchFamily="18" charset="0"/>
              </a:rPr>
              <a:t> </a:t>
            </a:r>
            <a:r>
              <a:rPr lang="en-US" sz="1800" b="1" dirty="0" smtClean="0">
                <a:latin typeface="Garamond" panose="02020404030301010803" pitchFamily="18" charset="0"/>
              </a:rPr>
              <a:t>Usage of Information Technology </a:t>
            </a:r>
          </a:p>
          <a:p>
            <a:pPr lvl="2"/>
            <a:r>
              <a:rPr lang="en-US" sz="1600" dirty="0" smtClean="0">
                <a:latin typeface="Garamond" panose="02020404030301010803" pitchFamily="18" charset="0"/>
              </a:rPr>
              <a:t>- </a:t>
            </a:r>
            <a:r>
              <a:rPr lang="en-IN" sz="1600" dirty="0">
                <a:latin typeface="Garamond" panose="02020404030301010803" pitchFamily="18" charset="0"/>
              </a:rPr>
              <a:t>social media engagement, </a:t>
            </a:r>
            <a:r>
              <a:rPr lang="en-IN" sz="1600" dirty="0" smtClean="0">
                <a:latin typeface="Garamond" panose="02020404030301010803" pitchFamily="18" charset="0"/>
              </a:rPr>
              <a:t>newsletter, booking, </a:t>
            </a:r>
            <a:r>
              <a:rPr lang="en-IN" sz="1600" dirty="0">
                <a:latin typeface="Garamond" panose="02020404030301010803" pitchFamily="18" charset="0"/>
              </a:rPr>
              <a:t>media and marketing </a:t>
            </a:r>
            <a:r>
              <a:rPr lang="en-US" sz="1600" dirty="0" smtClean="0">
                <a:latin typeface="Garamond" panose="02020404030301010803" pitchFamily="18" charset="0"/>
              </a:rPr>
              <a:t>etc.</a:t>
            </a:r>
            <a:endParaRPr lang="en-US" sz="1600" dirty="0">
              <a:latin typeface="Garamond" panose="02020404030301010803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latin typeface="Garamond" panose="02020404030301010803" pitchFamily="18" charset="0"/>
              </a:rPr>
              <a:t> </a:t>
            </a:r>
            <a:r>
              <a:rPr lang="en-US" sz="1800" b="1" dirty="0" smtClean="0">
                <a:latin typeface="Garamond" panose="02020404030301010803" pitchFamily="18" charset="0"/>
              </a:rPr>
              <a:t>Capacity building </a:t>
            </a:r>
          </a:p>
          <a:p>
            <a:pPr lvl="2"/>
            <a:r>
              <a:rPr lang="en-US" sz="1600" dirty="0" smtClean="0">
                <a:latin typeface="Garamond" panose="02020404030301010803" pitchFamily="18" charset="0"/>
              </a:rPr>
              <a:t>- </a:t>
            </a:r>
            <a:r>
              <a:rPr lang="en-IN" sz="1600" dirty="0">
                <a:latin typeface="Garamond" panose="02020404030301010803" pitchFamily="18" charset="0"/>
              </a:rPr>
              <a:t>field </a:t>
            </a:r>
            <a:r>
              <a:rPr lang="en-IN" sz="1600" dirty="0" smtClean="0">
                <a:latin typeface="Garamond" panose="02020404030301010803" pitchFamily="18" charset="0"/>
              </a:rPr>
              <a:t>functionaries, </a:t>
            </a:r>
            <a:r>
              <a:rPr lang="en-IN" sz="1600" dirty="0">
                <a:latin typeface="Garamond" panose="02020404030301010803" pitchFamily="18" charset="0"/>
              </a:rPr>
              <a:t>the eco-tourism site managers and the local communities</a:t>
            </a:r>
            <a:endParaRPr lang="en-US" sz="1600" dirty="0">
              <a:latin typeface="Garamond" panose="02020404030301010803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800" dirty="0">
                <a:latin typeface="Garamond" panose="02020404030301010803" pitchFamily="18" charset="0"/>
              </a:rPr>
              <a:t> </a:t>
            </a:r>
            <a:r>
              <a:rPr lang="en-US" sz="1800" b="1" dirty="0">
                <a:latin typeface="Garamond" panose="02020404030301010803" pitchFamily="18" charset="0"/>
              </a:rPr>
              <a:t>Sharing of revenue benefits </a:t>
            </a:r>
            <a:endParaRPr lang="en-US" sz="1800" b="1" dirty="0" smtClean="0">
              <a:latin typeface="Garamond" panose="02020404030301010803" pitchFamily="18" charset="0"/>
            </a:endParaRPr>
          </a:p>
          <a:p>
            <a:pPr lvl="2"/>
            <a:r>
              <a:rPr lang="en-US" sz="1600" dirty="0" smtClean="0">
                <a:latin typeface="Garamond" panose="02020404030301010803" pitchFamily="18" charset="0"/>
              </a:rPr>
              <a:t>- </a:t>
            </a:r>
            <a:r>
              <a:rPr lang="en-IN" sz="1600" dirty="0">
                <a:latin typeface="Garamond" panose="02020404030301010803" pitchFamily="18" charset="0"/>
              </a:rPr>
              <a:t>local eco-development committees / forest protection committees</a:t>
            </a:r>
            <a:endParaRPr lang="en-US" sz="1600" dirty="0">
              <a:latin typeface="Garamond" panose="02020404030301010803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800" dirty="0">
                <a:latin typeface="Garamond" panose="02020404030301010803" pitchFamily="18" charset="0"/>
              </a:rPr>
              <a:t>  </a:t>
            </a:r>
            <a:r>
              <a:rPr lang="en-IN" sz="1800" b="1" dirty="0">
                <a:latin typeface="Garamond" panose="02020404030301010803" pitchFamily="18" charset="0"/>
              </a:rPr>
              <a:t>Education and outreach </a:t>
            </a:r>
            <a:endParaRPr lang="en-IN" sz="1800" b="1" dirty="0" smtClean="0">
              <a:latin typeface="Garamond" panose="02020404030301010803" pitchFamily="18" charset="0"/>
            </a:endParaRPr>
          </a:p>
          <a:p>
            <a:pPr lvl="2"/>
            <a:r>
              <a:rPr lang="en-IN" sz="1600" dirty="0" smtClean="0">
                <a:latin typeface="Garamond" panose="02020404030301010803" pitchFamily="18" charset="0"/>
              </a:rPr>
              <a:t>-</a:t>
            </a:r>
            <a:r>
              <a:rPr lang="en-IN" sz="1600" b="1" dirty="0" smtClean="0">
                <a:latin typeface="Garamond" panose="02020404030301010803" pitchFamily="18" charset="0"/>
              </a:rPr>
              <a:t> </a:t>
            </a:r>
            <a:r>
              <a:rPr lang="en-IN" sz="1600" dirty="0">
                <a:latin typeface="Garamond" panose="02020404030301010803" pitchFamily="18" charset="0"/>
              </a:rPr>
              <a:t>electronic visual tools and well equipped modern interpretation centre</a:t>
            </a:r>
            <a:endParaRPr lang="en-US" sz="1600" dirty="0">
              <a:latin typeface="Garamond" panose="02020404030301010803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800" b="1" dirty="0" smtClean="0">
                <a:latin typeface="Garamond" panose="02020404030301010803" pitchFamily="18" charset="0"/>
              </a:rPr>
              <a:t>Monitoring</a:t>
            </a:r>
            <a:r>
              <a:rPr lang="en-US" sz="1800" dirty="0" smtClean="0">
                <a:latin typeface="Garamond" panose="02020404030301010803" pitchFamily="18" charset="0"/>
              </a:rPr>
              <a:t> </a:t>
            </a:r>
          </a:p>
          <a:p>
            <a:pPr lvl="2"/>
            <a:r>
              <a:rPr lang="en-US" sz="1600" dirty="0" smtClean="0">
                <a:latin typeface="Garamond" panose="02020404030301010803" pitchFamily="18" charset="0"/>
              </a:rPr>
              <a:t>- </a:t>
            </a:r>
            <a:r>
              <a:rPr lang="en-IN" sz="1600" dirty="0">
                <a:latin typeface="Garamond" panose="02020404030301010803" pitchFamily="18" charset="0"/>
              </a:rPr>
              <a:t>to monitor stress on wildlife vis-a-vis number and patterns of tourist visitation and their level of satisfaction, involvement of local people, scope for improvement in flow of eco-system services, etc</a:t>
            </a:r>
            <a:endParaRPr lang="en-US" sz="1600" dirty="0">
              <a:latin typeface="Garamond" panose="02020404030301010803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IN" sz="1800" b="1" dirty="0" smtClean="0">
                <a:latin typeface="Garamond" panose="02020404030301010803" pitchFamily="18" charset="0"/>
              </a:rPr>
              <a:t>Review – Every three years</a:t>
            </a:r>
            <a:endParaRPr lang="en-IN" sz="1800" dirty="0">
              <a:latin typeface="Garamond" panose="02020404030301010803" pitchFamily="18" charset="0"/>
            </a:endParaRPr>
          </a:p>
          <a:p>
            <a:endParaRPr lang="en-US" sz="2400" dirty="0">
              <a:latin typeface="Garamond" panose="02020404030301010803" pitchFamily="18" charset="0"/>
            </a:endParaRPr>
          </a:p>
          <a:p>
            <a:endParaRPr lang="en-IN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399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7470" y="2057400"/>
            <a:ext cx="11485548" cy="3811588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Garamond" panose="02020404030301010803" pitchFamily="18" charset="0"/>
              </a:rPr>
              <a:t>GUIDELINES FOR TOURISM IN AND AROUND TIGER </a:t>
            </a:r>
            <a:r>
              <a:rPr lang="en-US" sz="2800" b="1" dirty="0" smtClean="0">
                <a:latin typeface="Garamond" panose="02020404030301010803" pitchFamily="18" charset="0"/>
              </a:rPr>
              <a:t>RESERVES - 2012</a:t>
            </a:r>
            <a:endParaRPr lang="en-US" sz="18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Garamond" panose="02020404030301010803" pitchFamily="18" charset="0"/>
              </a:rPr>
              <a:t>No </a:t>
            </a:r>
            <a:r>
              <a:rPr lang="en-US" sz="1800" dirty="0">
                <a:latin typeface="Garamond" panose="02020404030301010803" pitchFamily="18" charset="0"/>
              </a:rPr>
              <a:t>new tourist infrastructure shall be set up within the core or critical </a:t>
            </a:r>
            <a:r>
              <a:rPr lang="en-US" sz="1800" dirty="0" smtClean="0">
                <a:latin typeface="Garamond" panose="02020404030301010803" pitchFamily="18" charset="0"/>
              </a:rPr>
              <a:t>tiger habitat </a:t>
            </a:r>
            <a:r>
              <a:rPr lang="en-US" sz="1800" dirty="0">
                <a:latin typeface="Garamond" panose="02020404030301010803" pitchFamily="18" charset="0"/>
              </a:rPr>
              <a:t>of tiger </a:t>
            </a:r>
            <a:r>
              <a:rPr lang="en-US" sz="1800" dirty="0" smtClean="0">
                <a:latin typeface="Garamond" panose="02020404030301010803" pitchFamily="18" charset="0"/>
              </a:rPr>
              <a:t>reserves</a:t>
            </a:r>
            <a:endParaRPr lang="en-US" sz="18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Garamond" panose="02020404030301010803" pitchFamily="18" charset="0"/>
              </a:rPr>
              <a:t>T</a:t>
            </a:r>
            <a:r>
              <a:rPr lang="en-US" sz="1800" dirty="0" smtClean="0">
                <a:latin typeface="Garamond" panose="02020404030301010803" pitchFamily="18" charset="0"/>
              </a:rPr>
              <a:t>o </a:t>
            </a:r>
            <a:r>
              <a:rPr lang="en-US" sz="1800" dirty="0">
                <a:latin typeface="Garamond" panose="02020404030301010803" pitchFamily="18" charset="0"/>
              </a:rPr>
              <a:t>ensure that gate receipts </a:t>
            </a:r>
            <a:r>
              <a:rPr lang="en-US" sz="1800" dirty="0" smtClean="0">
                <a:latin typeface="Garamond" panose="02020404030301010803" pitchFamily="18" charset="0"/>
              </a:rPr>
              <a:t>from tiger </a:t>
            </a:r>
            <a:r>
              <a:rPr lang="en-US" sz="1800" dirty="0">
                <a:latin typeface="Garamond" panose="02020404030301010803" pitchFamily="18" charset="0"/>
              </a:rPr>
              <a:t>reserves are </a:t>
            </a:r>
            <a:r>
              <a:rPr lang="en-US" sz="1800" dirty="0" err="1">
                <a:latin typeface="Garamond" panose="02020404030301010803" pitchFamily="18" charset="0"/>
              </a:rPr>
              <a:t>utilised</a:t>
            </a:r>
            <a:r>
              <a:rPr lang="en-US" sz="1800" dirty="0">
                <a:latin typeface="Garamond" panose="02020404030301010803" pitchFamily="18" charset="0"/>
              </a:rPr>
              <a:t> by their management for specific conservation purposes and</a:t>
            </a:r>
            <a:br>
              <a:rPr lang="en-US" sz="1800" dirty="0">
                <a:latin typeface="Garamond" panose="02020404030301010803" pitchFamily="18" charset="0"/>
              </a:rPr>
            </a:br>
            <a:r>
              <a:rPr lang="en-US" sz="1800" dirty="0">
                <a:latin typeface="Garamond" panose="02020404030301010803" pitchFamily="18" charset="0"/>
              </a:rPr>
              <a:t>shall not to go as revenue to the State Exchequer. </a:t>
            </a:r>
            <a:endParaRPr lang="en-US" sz="1800" dirty="0" smtClean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Garamond" panose="02020404030301010803" pitchFamily="18" charset="0"/>
              </a:rPr>
              <a:t>A Local Advisory Committee </a:t>
            </a:r>
            <a:r>
              <a:rPr lang="en-US" sz="1800" dirty="0" smtClean="0">
                <a:latin typeface="Garamond" panose="02020404030301010803" pitchFamily="18" charset="0"/>
              </a:rPr>
              <a:t>shall be constituted </a:t>
            </a:r>
            <a:r>
              <a:rPr lang="en-US" sz="1800" dirty="0">
                <a:latin typeface="Garamond" panose="02020404030301010803" pitchFamily="18" charset="0"/>
              </a:rPr>
              <a:t>for each tiger reserve by the State Government. </a:t>
            </a:r>
            <a:endParaRPr lang="en-US" sz="1800" dirty="0" smtClean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Garamond" panose="02020404030301010803" pitchFamily="18" charset="0"/>
              </a:rPr>
              <a:t>A</a:t>
            </a:r>
            <a:r>
              <a:rPr lang="en-US" sz="1800" dirty="0" smtClean="0">
                <a:latin typeface="Garamond" panose="02020404030301010803" pitchFamily="18" charset="0"/>
              </a:rPr>
              <a:t> </a:t>
            </a:r>
            <a:r>
              <a:rPr lang="en-US" sz="1800" dirty="0">
                <a:latin typeface="Garamond" panose="02020404030301010803" pitchFamily="18" charset="0"/>
              </a:rPr>
              <a:t>tourism plan, as part of the Tiger Conservation </a:t>
            </a:r>
            <a:r>
              <a:rPr lang="en-US" sz="1800" dirty="0" smtClean="0">
                <a:latin typeface="Garamond" panose="02020404030301010803" pitchFamily="18" charset="0"/>
              </a:rPr>
              <a:t>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Garamond" panose="02020404030301010803" pitchFamily="18" charset="0"/>
              </a:rPr>
              <a:t>All tourism activities shall take place only in delineated 'tourism </a:t>
            </a:r>
            <a:r>
              <a:rPr lang="en-US" sz="1800" dirty="0" smtClean="0">
                <a:latin typeface="Garamond" panose="02020404030301010803" pitchFamily="18" charset="0"/>
              </a:rPr>
              <a:t>zones‘ indicated </a:t>
            </a:r>
            <a:r>
              <a:rPr lang="en-US" sz="1800" dirty="0">
                <a:latin typeface="Garamond" panose="02020404030301010803" pitchFamily="18" charset="0"/>
              </a:rPr>
              <a:t>in the tourism </a:t>
            </a:r>
            <a:r>
              <a:rPr lang="en-US" sz="1800" dirty="0" smtClean="0">
                <a:latin typeface="Garamond" panose="02020404030301010803" pitchFamily="18" charset="0"/>
              </a:rPr>
              <a:t>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Garamond" panose="02020404030301010803" pitchFamily="18" charset="0"/>
              </a:rPr>
              <a:t>Estimation of carrying capacity</a:t>
            </a:r>
            <a:endParaRPr lang="en-US" sz="1800" dirty="0">
              <a:latin typeface="Garamond" panose="020204040303010108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4870" y="263733"/>
            <a:ext cx="7568959" cy="151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560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870858"/>
            <a:ext cx="10515600" cy="957942"/>
          </a:xfrm>
        </p:spPr>
        <p:txBody>
          <a:bodyPr>
            <a:normAutofit/>
          </a:bodyPr>
          <a:lstStyle/>
          <a:p>
            <a:r>
              <a:rPr lang="en-IN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Convergence</a:t>
            </a:r>
            <a:endParaRPr lang="en-IN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894114"/>
            <a:ext cx="10515600" cy="419553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Tourism master plan </a:t>
            </a:r>
          </a:p>
          <a:p>
            <a:pPr>
              <a:buFont typeface="Arial" pitchFamily="34" charset="0"/>
              <a:buChar char="•"/>
            </a:pP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Connectivity</a:t>
            </a:r>
          </a:p>
          <a:p>
            <a:pPr>
              <a:buFont typeface="Arial" pitchFamily="34" charset="0"/>
              <a:buChar char="•"/>
            </a:pP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Solid waste management, washroom</a:t>
            </a:r>
          </a:p>
          <a:p>
            <a:pPr>
              <a:buFont typeface="Arial" pitchFamily="34" charset="0"/>
              <a:buChar char="•"/>
            </a:pP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Souvenir, Interpretation centre , Zoos</a:t>
            </a:r>
          </a:p>
          <a:p>
            <a:pPr>
              <a:buFont typeface="Arial" pitchFamily="34" charset="0"/>
              <a:buChar char="•"/>
            </a:pP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Capacity building of locals </a:t>
            </a:r>
            <a:r>
              <a:rPr lang="en-IN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Keoladeo</a:t>
            </a: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National park</a:t>
            </a:r>
          </a:p>
          <a:p>
            <a:pPr>
              <a:buFont typeface="Arial" pitchFamily="34" charset="0"/>
              <a:buChar char="•"/>
            </a:pP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Wide Publicity </a:t>
            </a:r>
          </a:p>
          <a:p>
            <a:pPr>
              <a:buFont typeface="Arial" pitchFamily="34" charset="0"/>
              <a:buChar char="•"/>
            </a:pP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Tourism circuits</a:t>
            </a:r>
          </a:p>
          <a:p>
            <a:pPr>
              <a:buFont typeface="Arial" pitchFamily="34" charset="0"/>
              <a:buChar char="•"/>
            </a:pPr>
            <a:endParaRPr lang="en-IN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IN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IN" dirty="0" smtClean="0"/>
          </a:p>
          <a:p>
            <a:pPr>
              <a:buFont typeface="Arial" pitchFamily="34" charset="0"/>
              <a:buChar char="•"/>
            </a:pPr>
            <a:endParaRPr lang="en-IN" dirty="0" smtClean="0"/>
          </a:p>
          <a:p>
            <a:pPr>
              <a:buFont typeface="Arial" pitchFamily="34" charset="0"/>
              <a:buChar char="•"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5BF0C4F6-8596-0A19-5AAD-1114D44E1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7424"/>
            <a:ext cx="10981265" cy="4809856"/>
          </a:xfrm>
        </p:spPr>
        <p:txBody>
          <a:bodyPr>
            <a:normAutofit/>
          </a:bodyPr>
          <a:lstStyle/>
          <a:p>
            <a:pPr marL="0" indent="0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Introduced in the budget speech of February 01, 2023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be implemented over the next three years to support the development of nature-based tourism at the Ramsar Sites to achieve wise use commitments.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Scheme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emphasis: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Enabling integrated management to ensure sustained provision of the full range of ecosystem services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Encouraging optimal use while ensuring the maintenance of wetland ecological character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safeguarding and enhancing biological diversity and carbon stock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protecting and promoting cultural heritage values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creating nature tourism opportunities and income generation for local communities</a:t>
            </a:r>
          </a:p>
          <a:p>
            <a:pPr marL="0" indent="0"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F550B49-8443-2C1A-529E-65F660039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Amrit </a:t>
            </a:r>
            <a:r>
              <a:rPr lang="en-IN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Dharohar</a:t>
            </a:r>
            <a:endParaRPr lang="en-IN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BA6A40B-E746-FFD4-FE10-B4FE49C841C8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247B3BC-2B4B-8200-2CA2-0536CB091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A7C7-90CC-42A5-9BA3-33D8F0478B73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24895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402F330-0C43-D7B8-344F-CA00DBCF7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/>
              <a:t>Ramsar sites of India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5D3761E-0D1B-443C-E366-6C845C3E61C3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pPr algn="just"/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1939776-A299-9123-2150-5FEE59EC1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A7C7-90CC-42A5-9BA3-33D8F0478B73}" type="slidenum">
              <a:rPr lang="nl-NL" smtClean="0"/>
              <a:pPr/>
              <a:t>9</a:t>
            </a:fld>
            <a:endParaRPr lang="nl-NL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FADE2699-3C84-721F-C034-384017B0CF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9506" y="1568178"/>
            <a:ext cx="4985221" cy="5289823"/>
          </a:xfrm>
          <a:prstGeom prst="rect">
            <a:avLst/>
          </a:prstGeom>
        </p:spPr>
      </p:pic>
      <p:sp>
        <p:nvSpPr>
          <p:cNvPr id="11" name="Content Placeholder 8">
            <a:extLst>
              <a:ext uri="{FF2B5EF4-FFF2-40B4-BE49-F238E27FC236}">
                <a16:creationId xmlns:a16="http://schemas.microsoft.com/office/drawing/2014/main" xmlns="" id="{C02A4B7C-E610-5B21-0AD7-9BAD8359E484}"/>
              </a:ext>
            </a:extLst>
          </p:cNvPr>
          <p:cNvSpPr txBox="1">
            <a:spLocks/>
          </p:cNvSpPr>
          <p:nvPr/>
        </p:nvSpPr>
        <p:spPr>
          <a:xfrm>
            <a:off x="5264727" y="2236687"/>
            <a:ext cx="6326139" cy="3606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Designated 75 wetlands spanning 1.32 million ha (~ 8% of known wetland regime) as Wetlands of International Importance under Ramsar Convention</a:t>
            </a:r>
          </a:p>
          <a:p>
            <a:pPr marL="0" indent="0">
              <a:buNone/>
            </a:pPr>
            <a:endParaRPr lang="en-US" dirty="0">
              <a:latin typeface="Aller" panose="02000503030000020004" pitchFamily="2" charset="0"/>
            </a:endParaRPr>
          </a:p>
          <a:p>
            <a:pPr marL="0" indent="0">
              <a:buNone/>
            </a:pPr>
            <a:endParaRPr lang="en-US" dirty="0">
              <a:latin typeface="Aller" panose="02000503030000020004" pitchFamily="2" charset="0"/>
            </a:endParaRPr>
          </a:p>
          <a:p>
            <a:pPr marL="0" indent="0">
              <a:buNone/>
            </a:pPr>
            <a:endParaRPr lang="en-IN" sz="2400" dirty="0">
              <a:latin typeface="Aller" panose="020005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201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D1E6098-585D-4534-B9ED-74640AF2CA78}">
  <we:reference id="wa104381063" version="1.0.0.1" store="en-US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1ECD2F40836D4F9DB1ECA2187FF91B" ma:contentTypeVersion="13" ma:contentTypeDescription="Create a new document." ma:contentTypeScope="" ma:versionID="780389f27acdf3d83acc532447c15ab6">
  <xsd:schema xmlns:xsd="http://www.w3.org/2001/XMLSchema" xmlns:xs="http://www.w3.org/2001/XMLSchema" xmlns:p="http://schemas.microsoft.com/office/2006/metadata/properties" xmlns:ns3="0782779a-5758-448c-b631-ce49ba3c9c64" xmlns:ns4="ee16d967-09d8-441a-bd7a-6051c843df2f" targetNamespace="http://schemas.microsoft.com/office/2006/metadata/properties" ma:root="true" ma:fieldsID="b2276e75f531c0dab7cd7dacceab6a53" ns3:_="" ns4:_="">
    <xsd:import namespace="0782779a-5758-448c-b631-ce49ba3c9c64"/>
    <xsd:import namespace="ee16d967-09d8-441a-bd7a-6051c843df2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82779a-5758-448c-b631-ce49ba3c9c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16d967-09d8-441a-bd7a-6051c843df2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F0E676-84EB-4029-9A9E-87F37D4C2C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F9E391-6E27-4D09-9E1B-ECFC12933A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82779a-5758-448c-b631-ce49ba3c9c64"/>
    <ds:schemaRef ds:uri="ee16d967-09d8-441a-bd7a-6051c843df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CD481F-2D18-4645-A266-0CF3E1950E5A}">
  <ds:schemaRefs>
    <ds:schemaRef ds:uri="http://purl.org/dc/dcmitype/"/>
    <ds:schemaRef ds:uri="http://purl.org/dc/terms/"/>
    <ds:schemaRef ds:uri="http://schemas.microsoft.com/office/infopath/2007/PartnerControls"/>
    <ds:schemaRef ds:uri="ee16d967-09d8-441a-bd7a-6051c843df2f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0782779a-5758-448c-b631-ce49ba3c9c64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724</TotalTime>
  <Words>724</Words>
  <Application>Microsoft Office PowerPoint</Application>
  <PresentationFormat>Custom</PresentationFormat>
  <Paragraphs>164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Development of Ecotourism</vt:lpstr>
      <vt:lpstr>Content</vt:lpstr>
      <vt:lpstr>Objectives</vt:lpstr>
      <vt:lpstr>Guiding Principles</vt:lpstr>
      <vt:lpstr>Implementation strategy</vt:lpstr>
      <vt:lpstr>Slide 6</vt:lpstr>
      <vt:lpstr>Convergence</vt:lpstr>
      <vt:lpstr>Amrit Dharohar</vt:lpstr>
      <vt:lpstr>Ramsar sites of India</vt:lpstr>
      <vt:lpstr>Model of sustainable wetland tourism</vt:lpstr>
      <vt:lpstr>Guiding Principles</vt:lpstr>
      <vt:lpstr>Shortlisted sites</vt:lpstr>
      <vt:lpstr>Selection of Potential Sites</vt:lpstr>
      <vt:lpstr>Convergence solicited 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Ecotourism Policy</dc:title>
  <dc:creator>Vedant Rastogi</dc:creator>
  <cp:lastModifiedBy>Sunil sharma</cp:lastModifiedBy>
  <cp:revision>47</cp:revision>
  <dcterms:created xsi:type="dcterms:W3CDTF">2020-08-30T07:59:48Z</dcterms:created>
  <dcterms:modified xsi:type="dcterms:W3CDTF">2023-03-28T14:31:08Z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0x010100A71ECD2F40836D4F9DB1ECA2187FF91B</vt:lpwstr>
  </property>
</Properties>
</file>